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43" r:id="rId3"/>
    <p:sldId id="350" r:id="rId4"/>
    <p:sldId id="353" r:id="rId5"/>
    <p:sldId id="365" r:id="rId6"/>
    <p:sldId id="366" r:id="rId7"/>
    <p:sldId id="364" r:id="rId8"/>
    <p:sldId id="340" r:id="rId9"/>
    <p:sldId id="332" r:id="rId10"/>
    <p:sldId id="330" r:id="rId11"/>
    <p:sldId id="333" r:id="rId12"/>
    <p:sldId id="342" r:id="rId13"/>
    <p:sldId id="339" r:id="rId14"/>
    <p:sldId id="359" r:id="rId15"/>
    <p:sldId id="360" r:id="rId16"/>
    <p:sldId id="341" r:id="rId17"/>
    <p:sldId id="334" r:id="rId18"/>
    <p:sldId id="361" r:id="rId19"/>
    <p:sldId id="34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pos="193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pos="5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657"/>
    <a:srgbClr val="5C6981"/>
    <a:srgbClr val="4B5366"/>
    <a:srgbClr val="F2F2F2"/>
    <a:srgbClr val="FF960D"/>
    <a:srgbClr val="FFFF00"/>
    <a:srgbClr val="FF0000"/>
    <a:srgbClr val="000000"/>
    <a:srgbClr val="00B0F0"/>
    <a:srgbClr val="59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0" autoAdjust="0"/>
    <p:restoredTop sz="94737"/>
  </p:normalViewPr>
  <p:slideViewPr>
    <p:cSldViewPr snapToGrid="0" snapToObjects="1" showGuides="1">
      <p:cViewPr varScale="1">
        <p:scale>
          <a:sx n="93" d="100"/>
          <a:sy n="93" d="100"/>
        </p:scale>
        <p:origin x="-1392" y="-104"/>
      </p:cViewPr>
      <p:guideLst>
        <p:guide orient="horz" pos="845"/>
        <p:guide pos="193"/>
        <p:guide pos="5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460155-7747-9C4C-8728-C995A6313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48040" y="6276742"/>
            <a:ext cx="726234" cy="4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0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7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3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3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5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9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3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65D7-2BA1-1846-B5F1-AE8E4668A37C}" type="datetimeFigureOut">
              <a:rPr lang="en-GB" smtClean="0"/>
              <a:t>21/3/17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E56F-1F1D-354B-B132-5097F4E9946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5A5856F-2062-4FA6-B4B1-657674A1FA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1" y="1160860"/>
            <a:ext cx="7560517" cy="71030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CBCBCB"/>
                </a:solidFill>
              </a:rPr>
              <a:t>SWISS </a:t>
            </a:r>
            <a:r>
              <a:rPr lang="en-GB" dirty="0" smtClean="0">
                <a:solidFill>
                  <a:srgbClr val="CBCBCB"/>
                </a:solidFill>
              </a:rPr>
              <a:t>BLUE (</a:t>
            </a:r>
            <a:r>
              <a:rPr lang="zh-CN" altLang="en-US" dirty="0" smtClean="0">
                <a:solidFill>
                  <a:srgbClr val="CBCBCB"/>
                </a:solidFill>
              </a:rPr>
              <a:t>瑞蓝科技）</a:t>
            </a:r>
            <a:endParaRPr lang="en-GB" dirty="0">
              <a:solidFill>
                <a:srgbClr val="CBCBC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DB1A36A-CB8E-2943-9B2C-9D1347B42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0380" y="1924206"/>
            <a:ext cx="6858000" cy="1241822"/>
          </a:xfrm>
        </p:spPr>
        <p:txBody>
          <a:bodyPr>
            <a:normAutofit/>
          </a:bodyPr>
          <a:lstStyle/>
          <a:p>
            <a:pPr algn="l"/>
            <a:r>
              <a:rPr lang="zh-CN" altLang="en-US" sz="2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公司简介</a:t>
            </a:r>
            <a:endParaRPr lang="en-GB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DB8685F-2B5A-9D40-B3E9-9983F4F604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978772" y="1522458"/>
            <a:ext cx="118238" cy="118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958BA5B-812A-B446-B022-2A8C10475220}"/>
              </a:ext>
            </a:extLst>
          </p:cNvPr>
          <p:cNvSpPr/>
          <p:nvPr/>
        </p:nvSpPr>
        <p:spPr>
          <a:xfrm>
            <a:off x="17486" y="1682367"/>
            <a:ext cx="4787757" cy="15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2FD0C55-C00F-864D-9F1C-B2855C94A1FE}"/>
              </a:ext>
            </a:extLst>
          </p:cNvPr>
          <p:cNvSpPr/>
          <p:nvPr/>
        </p:nvSpPr>
        <p:spPr>
          <a:xfrm>
            <a:off x="4982967" y="2447808"/>
            <a:ext cx="4161034" cy="172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AB49E37D-66B2-1D4A-9187-5E510B11B179}"/>
              </a:ext>
            </a:extLst>
          </p:cNvPr>
          <p:cNvSpPr/>
          <p:nvPr/>
        </p:nvSpPr>
        <p:spPr>
          <a:xfrm rot="10800000">
            <a:off x="5167012" y="958146"/>
            <a:ext cx="3521054" cy="3375281"/>
          </a:xfrm>
          <a:prstGeom prst="round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2D614EC-E1E1-134D-A95B-EF25799E57F2}"/>
              </a:ext>
            </a:extLst>
          </p:cNvPr>
          <p:cNvSpPr/>
          <p:nvPr/>
        </p:nvSpPr>
        <p:spPr>
          <a:xfrm rot="10800000">
            <a:off x="4190518" y="1968565"/>
            <a:ext cx="2990299" cy="30004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2135A4D-02C8-F843-A94A-D1FF83B90858}"/>
              </a:ext>
            </a:extLst>
          </p:cNvPr>
          <p:cNvSpPr/>
          <p:nvPr/>
        </p:nvSpPr>
        <p:spPr>
          <a:xfrm rot="10800000">
            <a:off x="3007098" y="2968398"/>
            <a:ext cx="1939732" cy="21939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388" y="534550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槽型选择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92C4CF16-A212-2B42-8970-F320FD0F6A3C}"/>
              </a:ext>
            </a:extLst>
          </p:cNvPr>
          <p:cNvSpPr/>
          <p:nvPr/>
        </p:nvSpPr>
        <p:spPr>
          <a:xfrm rot="10800000">
            <a:off x="1431581" y="3796064"/>
            <a:ext cx="1766790" cy="1954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15A1F3-0407-4F42-824B-B4F1E8CF2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906" y="1802406"/>
            <a:ext cx="1327592" cy="94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E92AD5B-48C1-2A43-9D5A-93B677A3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067" y="3584194"/>
            <a:ext cx="1319504" cy="94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870D806-A4A2-3144-98E6-4FCF74E6E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84" y="4217321"/>
            <a:ext cx="1331129" cy="94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9B0A321-7365-5A4A-B756-7144E0828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764" y="2907421"/>
            <a:ext cx="1321474" cy="945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BDF40D73-F6A8-224C-8268-88CB2214485A}"/>
              </a:ext>
            </a:extLst>
          </p:cNvPr>
          <p:cNvSpPr txBox="1">
            <a:spLocks/>
          </p:cNvSpPr>
          <p:nvPr/>
        </p:nvSpPr>
        <p:spPr>
          <a:xfrm>
            <a:off x="1260586" y="3766866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PF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18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精加工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189C32A-8F95-3147-8C82-60F870E26923}"/>
              </a:ext>
            </a:extLst>
          </p:cNvPr>
          <p:cNvSpPr txBox="1">
            <a:spLocks/>
          </p:cNvSpPr>
          <p:nvPr/>
        </p:nvSpPr>
        <p:spPr>
          <a:xfrm>
            <a:off x="2875364" y="3059533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PM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zh-CN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半精加工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085C360-1092-1648-86D9-859039032F6A}"/>
              </a:ext>
            </a:extLst>
          </p:cNvPr>
          <p:cNvSpPr txBox="1">
            <a:spLocks/>
          </p:cNvSpPr>
          <p:nvPr/>
        </p:nvSpPr>
        <p:spPr>
          <a:xfrm>
            <a:off x="4791062" y="2422161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( STD) </a:t>
            </a:r>
          </a:p>
          <a:p>
            <a:endParaRPr lang="en-GB" sz="25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18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中粗加工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DF7654A6-C7B1-6746-824C-E7349F18D07F}"/>
              </a:ext>
            </a:extLst>
          </p:cNvPr>
          <p:cNvSpPr txBox="1">
            <a:spLocks/>
          </p:cNvSpPr>
          <p:nvPr/>
        </p:nvSpPr>
        <p:spPr>
          <a:xfrm>
            <a:off x="6865969" y="1304186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PR </a:t>
            </a: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18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粗加工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097AB6E5-3325-4238-8D7B-CB0FB5300201}"/>
              </a:ext>
            </a:extLst>
          </p:cNvPr>
          <p:cNvSpPr/>
          <p:nvPr/>
        </p:nvSpPr>
        <p:spPr>
          <a:xfrm>
            <a:off x="646118" y="1324292"/>
            <a:ext cx="228600" cy="4789351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="" xmlns:a16="http://schemas.microsoft.com/office/drawing/2014/main" id="{6044A7CB-E272-4FD8-8278-0B4406805E9F}"/>
              </a:ext>
            </a:extLst>
          </p:cNvPr>
          <p:cNvSpPr/>
          <p:nvPr/>
        </p:nvSpPr>
        <p:spPr>
          <a:xfrm rot="5400000">
            <a:off x="4240923" y="2419136"/>
            <a:ext cx="228600" cy="73152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15742E-545E-4FFB-B49A-FC1EFF703ACC}"/>
              </a:ext>
            </a:extLst>
          </p:cNvPr>
          <p:cNvSpPr txBox="1"/>
          <p:nvPr/>
        </p:nvSpPr>
        <p:spPr>
          <a:xfrm>
            <a:off x="884992" y="6212046"/>
            <a:ext cx="967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Lower Feeds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F388CB9-5193-491C-91C7-E00F0A0B8F93}"/>
              </a:ext>
            </a:extLst>
          </p:cNvPr>
          <p:cNvSpPr txBox="1"/>
          <p:nvPr/>
        </p:nvSpPr>
        <p:spPr>
          <a:xfrm>
            <a:off x="7135484" y="6191037"/>
            <a:ext cx="866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High Feeds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965B938-25C7-49F1-8C9B-E76E633674D5}"/>
              </a:ext>
            </a:extLst>
          </p:cNvPr>
          <p:cNvSpPr txBox="1"/>
          <p:nvPr/>
        </p:nvSpPr>
        <p:spPr>
          <a:xfrm rot="16200000">
            <a:off x="-137832" y="5238124"/>
            <a:ext cx="127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Low Depth of Cut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20002ED-BDC1-4F39-B87F-1837461C8D39}"/>
              </a:ext>
            </a:extLst>
          </p:cNvPr>
          <p:cNvSpPr txBox="1"/>
          <p:nvPr/>
        </p:nvSpPr>
        <p:spPr>
          <a:xfrm rot="16200000">
            <a:off x="-169929" y="1942249"/>
            <a:ext cx="1333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High  Depth of Cut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027ACF-02EA-E94F-B175-B5960135CDAB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7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32" y="603953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车削</a:t>
            </a:r>
            <a:r>
              <a:rPr lang="en-GB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mr-IN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–</a:t>
            </a:r>
            <a:r>
              <a:rPr lang="en-GB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牌号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2135A4D-02C8-F843-A94A-D1FF83B90858}"/>
              </a:ext>
            </a:extLst>
          </p:cNvPr>
          <p:cNvSpPr/>
          <p:nvPr/>
        </p:nvSpPr>
        <p:spPr>
          <a:xfrm rot="10800000">
            <a:off x="832205" y="1921266"/>
            <a:ext cx="2424641" cy="433278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A752BE12-A05E-A944-A768-8780074F6A49}"/>
              </a:ext>
            </a:extLst>
          </p:cNvPr>
          <p:cNvSpPr txBox="1">
            <a:spLocks/>
          </p:cNvSpPr>
          <p:nvPr/>
        </p:nvSpPr>
        <p:spPr>
          <a:xfrm>
            <a:off x="835181" y="2511020"/>
            <a:ext cx="1689540" cy="63121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50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/>
            <a:r>
              <a:rPr lang="en-GB" sz="3450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</a:t>
            </a:r>
            <a:r>
              <a:rPr lang="zh-CN" altLang="en-US" sz="3450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通用加工</a:t>
            </a:r>
            <a:endParaRPr lang="en-GB" sz="3450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/>
            <a:r>
              <a:rPr lang="en-GB" sz="3450" b="1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F42C126B-EC97-3146-BF9E-83AEB0FC33A0}"/>
              </a:ext>
            </a:extLst>
          </p:cNvPr>
          <p:cNvSpPr txBox="1">
            <a:spLocks/>
          </p:cNvSpPr>
          <p:nvPr/>
        </p:nvSpPr>
        <p:spPr>
          <a:xfrm>
            <a:off x="3493583" y="1477000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="" xmlns:a16="http://schemas.microsoft.com/office/drawing/2014/main" id="{2F2513B9-0B6E-8A4D-9640-FE68E3679611}"/>
              </a:ext>
            </a:extLst>
          </p:cNvPr>
          <p:cNvSpPr txBox="1">
            <a:spLocks/>
          </p:cNvSpPr>
          <p:nvPr/>
        </p:nvSpPr>
        <p:spPr>
          <a:xfrm>
            <a:off x="1290461" y="2103981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6020</a:t>
            </a: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="" xmlns:a16="http://schemas.microsoft.com/office/drawing/2014/main" id="{E1FF46D4-DBC3-0B42-A39E-A6462820E151}"/>
              </a:ext>
            </a:extLst>
          </p:cNvPr>
          <p:cNvSpPr txBox="1">
            <a:spLocks/>
          </p:cNvSpPr>
          <p:nvPr/>
        </p:nvSpPr>
        <p:spPr>
          <a:xfrm>
            <a:off x="6592693" y="1396511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6BF8234-DEB5-3A4C-8F45-4AF12415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956" y="3784722"/>
            <a:ext cx="1391885" cy="721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3F71464-FD8E-457E-9092-C04DDCDC9833}"/>
              </a:ext>
            </a:extLst>
          </p:cNvPr>
          <p:cNvSpPr txBox="1"/>
          <p:nvPr/>
        </p:nvSpPr>
        <p:spPr>
          <a:xfrm>
            <a:off x="1692096" y="4636095"/>
            <a:ext cx="1513380" cy="369332"/>
          </a:xfrm>
          <a:prstGeom prst="rect">
            <a:avLst/>
          </a:prstGeom>
          <a:solidFill>
            <a:srgbClr val="00B0F0">
              <a:alpha val="6431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P20:P30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BD84C87-D60B-BD41-A7C6-EEB0CADDAE04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06E9BFC-D85F-9049-807A-010DA5CE5E5B}"/>
              </a:ext>
            </a:extLst>
          </p:cNvPr>
          <p:cNvSpPr txBox="1"/>
          <p:nvPr/>
        </p:nvSpPr>
        <p:spPr>
          <a:xfrm>
            <a:off x="1692096" y="5096207"/>
            <a:ext cx="1513380" cy="369332"/>
          </a:xfrm>
          <a:prstGeom prst="rect">
            <a:avLst/>
          </a:prstGeom>
          <a:solidFill>
            <a:srgbClr val="FF0000">
              <a:alpha val="69412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K15:K25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64893B6-9EDE-434B-98E2-F924E059FDFB}"/>
              </a:ext>
            </a:extLst>
          </p:cNvPr>
          <p:cNvSpPr txBox="1"/>
          <p:nvPr/>
        </p:nvSpPr>
        <p:spPr>
          <a:xfrm>
            <a:off x="1692096" y="5556319"/>
            <a:ext cx="1513380" cy="353943"/>
          </a:xfrm>
          <a:prstGeom prst="rect">
            <a:avLst/>
          </a:prstGeom>
          <a:solidFill>
            <a:srgbClr val="FFFF00">
              <a:alpha val="6235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ISO M15:M30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F717E99F-51D2-1D4D-98E0-D0402D3BC32E}"/>
              </a:ext>
            </a:extLst>
          </p:cNvPr>
          <p:cNvSpPr/>
          <p:nvPr/>
        </p:nvSpPr>
        <p:spPr>
          <a:xfrm rot="10800000">
            <a:off x="3535894" y="1919553"/>
            <a:ext cx="2424641" cy="433278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7" name="Subtitle 2">
            <a:extLst>
              <a:ext uri="{FF2B5EF4-FFF2-40B4-BE49-F238E27FC236}">
                <a16:creationId xmlns="" xmlns:a16="http://schemas.microsoft.com/office/drawing/2014/main" id="{8E1AD78C-054B-C048-B9FC-AFE775481736}"/>
              </a:ext>
            </a:extLst>
          </p:cNvPr>
          <p:cNvSpPr txBox="1">
            <a:spLocks/>
          </p:cNvSpPr>
          <p:nvPr/>
        </p:nvSpPr>
        <p:spPr>
          <a:xfrm>
            <a:off x="3994150" y="2102268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7010</a:t>
            </a: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96FF14F6-EB59-8145-85CF-8AEEE8C8F7F4}"/>
              </a:ext>
            </a:extLst>
          </p:cNvPr>
          <p:cNvSpPr txBox="1">
            <a:spLocks/>
          </p:cNvSpPr>
          <p:nvPr/>
        </p:nvSpPr>
        <p:spPr>
          <a:xfrm>
            <a:off x="3645844" y="2738977"/>
            <a:ext cx="1942637" cy="59273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50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 </a:t>
            </a:r>
            <a:r>
              <a:rPr lang="zh-CN" altLang="en-US" sz="2600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高硬度</a:t>
            </a:r>
            <a:endParaRPr lang="en-GB" sz="2600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/>
            <a:r>
              <a:rPr lang="en-GB" sz="2600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 </a:t>
            </a:r>
            <a:r>
              <a:rPr lang="zh-CN" altLang="en-US" sz="2600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铸铁加工</a:t>
            </a:r>
            <a:endParaRPr lang="en-GB" sz="2600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F34924C-BA05-3847-A4B0-8D19013E77D9}"/>
              </a:ext>
            </a:extLst>
          </p:cNvPr>
          <p:cNvSpPr txBox="1"/>
          <p:nvPr/>
        </p:nvSpPr>
        <p:spPr>
          <a:xfrm>
            <a:off x="4310192" y="4627029"/>
            <a:ext cx="1513380" cy="369332"/>
          </a:xfrm>
          <a:prstGeom prst="rect">
            <a:avLst/>
          </a:prstGeom>
          <a:solidFill>
            <a:srgbClr val="00B0F0">
              <a:alpha val="6431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P10:P15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58496C5-6B6F-A141-93FC-C850C66023E2}"/>
              </a:ext>
            </a:extLst>
          </p:cNvPr>
          <p:cNvSpPr txBox="1"/>
          <p:nvPr/>
        </p:nvSpPr>
        <p:spPr>
          <a:xfrm>
            <a:off x="4310192" y="5087141"/>
            <a:ext cx="1513380" cy="369332"/>
          </a:xfrm>
          <a:prstGeom prst="rect">
            <a:avLst/>
          </a:prstGeom>
          <a:solidFill>
            <a:srgbClr val="FF0000">
              <a:alpha val="69412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K10:K15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27975FD-F954-3C41-B4FA-016A47D9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38" y="3775753"/>
            <a:ext cx="1391885" cy="721826"/>
          </a:xfrm>
          <a:prstGeom prst="rect">
            <a:avLst/>
          </a:prstGeom>
        </p:spPr>
      </p:pic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D0FCCE1C-B2E3-5547-A5B5-5186F6A3FD3C}"/>
              </a:ext>
            </a:extLst>
          </p:cNvPr>
          <p:cNvSpPr/>
          <p:nvPr/>
        </p:nvSpPr>
        <p:spPr>
          <a:xfrm rot="10800000">
            <a:off x="6239583" y="1929827"/>
            <a:ext cx="2424641" cy="433278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8" name="Subtitle 2">
            <a:extLst>
              <a:ext uri="{FF2B5EF4-FFF2-40B4-BE49-F238E27FC236}">
                <a16:creationId xmlns="" xmlns:a16="http://schemas.microsoft.com/office/drawing/2014/main" id="{88DE5CEB-6631-5D4B-AB15-43A7DF13A5FA}"/>
              </a:ext>
            </a:extLst>
          </p:cNvPr>
          <p:cNvSpPr txBox="1">
            <a:spLocks/>
          </p:cNvSpPr>
          <p:nvPr/>
        </p:nvSpPr>
        <p:spPr>
          <a:xfrm>
            <a:off x="6697839" y="2112542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110</a:t>
            </a: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D7249D5-3360-884E-9D71-0EF3E206D241}"/>
              </a:ext>
            </a:extLst>
          </p:cNvPr>
          <p:cNvSpPr txBox="1"/>
          <p:nvPr/>
        </p:nvSpPr>
        <p:spPr>
          <a:xfrm>
            <a:off x="7099474" y="4644656"/>
            <a:ext cx="1513380" cy="369332"/>
          </a:xfrm>
          <a:prstGeom prst="rect">
            <a:avLst/>
          </a:prstGeom>
          <a:solidFill>
            <a:srgbClr val="00B0F0">
              <a:alpha val="6431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P25:P35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373BD0E-7250-0F4F-B54B-E7B16A75766F}"/>
              </a:ext>
            </a:extLst>
          </p:cNvPr>
          <p:cNvSpPr txBox="1"/>
          <p:nvPr/>
        </p:nvSpPr>
        <p:spPr>
          <a:xfrm>
            <a:off x="7099474" y="5104768"/>
            <a:ext cx="1513380" cy="369332"/>
          </a:xfrm>
          <a:prstGeom prst="rect">
            <a:avLst/>
          </a:prstGeom>
          <a:solidFill>
            <a:srgbClr val="FF0000">
              <a:alpha val="69412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K20:K25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954F668-1685-DC4F-A4DB-489A5FB93466}"/>
              </a:ext>
            </a:extLst>
          </p:cNvPr>
          <p:cNvSpPr txBox="1"/>
          <p:nvPr/>
        </p:nvSpPr>
        <p:spPr>
          <a:xfrm>
            <a:off x="7099474" y="5564880"/>
            <a:ext cx="1513380" cy="353943"/>
          </a:xfrm>
          <a:prstGeom prst="rect">
            <a:avLst/>
          </a:prstGeom>
          <a:solidFill>
            <a:srgbClr val="FFFF00">
              <a:alpha val="6235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ISO M10:M30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9FC66D-C101-FC46-BC5F-ADA00C588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425" y="3827822"/>
            <a:ext cx="844770" cy="640391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="" xmlns:a16="http://schemas.microsoft.com/office/drawing/2014/main" id="{F4F7CF54-C80D-104E-9A0A-3636F0C1F65B}"/>
              </a:ext>
            </a:extLst>
          </p:cNvPr>
          <p:cNvSpPr txBox="1">
            <a:spLocks/>
          </p:cNvSpPr>
          <p:nvPr/>
        </p:nvSpPr>
        <p:spPr>
          <a:xfrm>
            <a:off x="6418791" y="2373510"/>
            <a:ext cx="1686393" cy="76872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450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/>
            <a:r>
              <a:rPr lang="en-GB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</a:t>
            </a:r>
            <a:r>
              <a:rPr lang="zh-CN" altLang="en-US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通用加工</a:t>
            </a:r>
            <a:endParaRPr lang="en-GB" sz="2325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/>
            <a:r>
              <a:rPr lang="en-GB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</a:t>
            </a:r>
            <a:r>
              <a:rPr lang="zh-CN" altLang="en-US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正角车削</a:t>
            </a:r>
            <a:r>
              <a:rPr lang="en-GB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endParaRPr lang="en-GB" sz="1725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0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A57247-C476-43AC-8026-156E74F8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2" t="6182" r="23763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B1DF556-B8E3-F044-9D74-3CA9A7D1731F}"/>
              </a:ext>
            </a:extLst>
          </p:cNvPr>
          <p:cNvSpPr txBox="1">
            <a:spLocks/>
          </p:cNvSpPr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200" dirty="0" smtClean="0"/>
              <a:t>MILLING</a:t>
            </a:r>
          </a:p>
          <a:p>
            <a:pPr algn="l">
              <a:spcAft>
                <a:spcPts val="600"/>
              </a:spcAft>
            </a:pPr>
            <a:r>
              <a:rPr lang="zh-CN" altLang="en-US" sz="4200" dirty="0" smtClean="0"/>
              <a:t>铣削</a:t>
            </a:r>
            <a:endParaRPr lang="en-US" sz="42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243DC2-11DA-E547-B281-1D3B65CDA925}"/>
              </a:ext>
            </a:extLst>
          </p:cNvPr>
          <p:cNvSpPr/>
          <p:nvPr/>
        </p:nvSpPr>
        <p:spPr>
          <a:xfrm>
            <a:off x="341203" y="612341"/>
            <a:ext cx="4787757" cy="15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53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184" y="624499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MILLING 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F500E91-0BD0-3D49-B06E-892147C529C2}"/>
              </a:ext>
            </a:extLst>
          </p:cNvPr>
          <p:cNvGrpSpPr/>
          <p:nvPr/>
        </p:nvGrpSpPr>
        <p:grpSpPr>
          <a:xfrm>
            <a:off x="465380" y="1922489"/>
            <a:ext cx="1950981" cy="363881"/>
            <a:chOff x="176464" y="1431456"/>
            <a:chExt cx="2601308" cy="485174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92C4CF16-A212-2B42-8970-F320FD0F6A3C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Title 1">
              <a:extLst>
                <a:ext uri="{FF2B5EF4-FFF2-40B4-BE49-F238E27FC236}">
                  <a16:creationId xmlns="" xmlns:a16="http://schemas.microsoft.com/office/drawing/2014/main" id="{BDF40D73-F6A8-224C-8268-88CB2214485A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APMT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ED4882-0B6E-CF40-93D0-185AE734C7E7}"/>
              </a:ext>
            </a:extLst>
          </p:cNvPr>
          <p:cNvGrpSpPr/>
          <p:nvPr/>
        </p:nvGrpSpPr>
        <p:grpSpPr>
          <a:xfrm>
            <a:off x="465380" y="2423318"/>
            <a:ext cx="1950981" cy="363881"/>
            <a:chOff x="176464" y="2032539"/>
            <a:chExt cx="2601308" cy="485174"/>
          </a:xfrm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5F32C35E-33EA-AA4E-8986-F7D178465A37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Title 1">
              <a:extLst>
                <a:ext uri="{FF2B5EF4-FFF2-40B4-BE49-F238E27FC236}">
                  <a16:creationId xmlns="" xmlns:a16="http://schemas.microsoft.com/office/drawing/2014/main" id="{30BD4321-9A07-634B-B8C4-CA64B2BDFD11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APKT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7339BE8-3E88-B342-97EE-F64F0BCC31B9}"/>
              </a:ext>
            </a:extLst>
          </p:cNvPr>
          <p:cNvGrpSpPr/>
          <p:nvPr/>
        </p:nvGrpSpPr>
        <p:grpSpPr>
          <a:xfrm>
            <a:off x="6733540" y="2433328"/>
            <a:ext cx="1950981" cy="363881"/>
            <a:chOff x="176464" y="1431456"/>
            <a:chExt cx="2601308" cy="485174"/>
          </a:xfrm>
        </p:grpSpPr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97677CD8-FD93-4946-8687-1065DD02F932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Title 1">
              <a:extLst>
                <a:ext uri="{FF2B5EF4-FFF2-40B4-BE49-F238E27FC236}">
                  <a16:creationId xmlns="" xmlns:a16="http://schemas.microsoft.com/office/drawing/2014/main" id="{62250E98-6EFA-1348-AE08-3607FB19914F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RPMT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765ED38-B8B6-3E49-911F-4324F2AAEA92}"/>
              </a:ext>
            </a:extLst>
          </p:cNvPr>
          <p:cNvGrpSpPr/>
          <p:nvPr/>
        </p:nvGrpSpPr>
        <p:grpSpPr>
          <a:xfrm>
            <a:off x="6733540" y="2944167"/>
            <a:ext cx="1950981" cy="363881"/>
            <a:chOff x="176464" y="2032539"/>
            <a:chExt cx="2601308" cy="485174"/>
          </a:xfrm>
        </p:grpSpPr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63BFFF4F-3008-7841-A574-283A813F7B7E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Title 1">
              <a:extLst>
                <a:ext uri="{FF2B5EF4-FFF2-40B4-BE49-F238E27FC236}">
                  <a16:creationId xmlns="" xmlns:a16="http://schemas.microsoft.com/office/drawing/2014/main" id="{D6357703-3FAB-7C4B-A282-4DF2959838D5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RDMT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EB20CF0-810C-4645-B3E0-78CE5E747C45}"/>
              </a:ext>
            </a:extLst>
          </p:cNvPr>
          <p:cNvGrpSpPr/>
          <p:nvPr/>
        </p:nvGrpSpPr>
        <p:grpSpPr>
          <a:xfrm>
            <a:off x="2554767" y="1922489"/>
            <a:ext cx="1950981" cy="363881"/>
            <a:chOff x="176464" y="2032539"/>
            <a:chExt cx="2601308" cy="485174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9D312727-BC23-DA4B-8378-7B506ADE50DC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Title 1">
              <a:extLst>
                <a:ext uri="{FF2B5EF4-FFF2-40B4-BE49-F238E27FC236}">
                  <a16:creationId xmlns="" xmlns:a16="http://schemas.microsoft.com/office/drawing/2014/main" id="{C7224B43-78A7-F64B-8704-5E5F0D74DBFC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6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70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LNMU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495DEA9D-CC2C-2641-BDBA-4AAA83FBB3BE}"/>
              </a:ext>
            </a:extLst>
          </p:cNvPr>
          <p:cNvGrpSpPr/>
          <p:nvPr/>
        </p:nvGrpSpPr>
        <p:grpSpPr>
          <a:xfrm>
            <a:off x="2554767" y="3430280"/>
            <a:ext cx="1950981" cy="363881"/>
            <a:chOff x="176464" y="1431456"/>
            <a:chExt cx="2601308" cy="485174"/>
          </a:xfrm>
        </p:grpSpPr>
        <p:sp>
          <p:nvSpPr>
            <p:cNvPr id="46" name="Rounded Rectangle 45">
              <a:extLst>
                <a:ext uri="{FF2B5EF4-FFF2-40B4-BE49-F238E27FC236}">
                  <a16:creationId xmlns="" xmlns:a16="http://schemas.microsoft.com/office/drawing/2014/main" id="{16A144AD-7742-D149-91F8-B63CEB0C8357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Title 1">
              <a:extLst>
                <a:ext uri="{FF2B5EF4-FFF2-40B4-BE49-F238E27FC236}">
                  <a16:creationId xmlns="" xmlns:a16="http://schemas.microsoft.com/office/drawing/2014/main" id="{FF590C83-5D0C-F249-80B8-EDA2FBCF383F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SEKT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BECFD48A-5020-104D-95B1-DC20A63AE1BE}"/>
              </a:ext>
            </a:extLst>
          </p:cNvPr>
          <p:cNvGrpSpPr/>
          <p:nvPr/>
        </p:nvGrpSpPr>
        <p:grpSpPr>
          <a:xfrm>
            <a:off x="4637544" y="2950823"/>
            <a:ext cx="1950981" cy="363881"/>
            <a:chOff x="176464" y="2032539"/>
            <a:chExt cx="2601308" cy="485174"/>
          </a:xfrm>
        </p:grpSpPr>
        <p:sp>
          <p:nvSpPr>
            <p:cNvPr id="49" name="Rounded Rectangle 48">
              <a:extLst>
                <a:ext uri="{FF2B5EF4-FFF2-40B4-BE49-F238E27FC236}">
                  <a16:creationId xmlns="" xmlns:a16="http://schemas.microsoft.com/office/drawing/2014/main" id="{3EFCC74C-0961-8646-A8F7-36E86EACF94F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Title 1">
              <a:extLst>
                <a:ext uri="{FF2B5EF4-FFF2-40B4-BE49-F238E27FC236}">
                  <a16:creationId xmlns="" xmlns:a16="http://schemas.microsoft.com/office/drawing/2014/main" id="{AD5E3DB2-DBAC-8949-8EEC-52C897A6AB96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SNMX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5751FFA-E68A-6444-9698-7E9201D2BF5A}"/>
              </a:ext>
            </a:extLst>
          </p:cNvPr>
          <p:cNvGrpSpPr/>
          <p:nvPr/>
        </p:nvGrpSpPr>
        <p:grpSpPr>
          <a:xfrm>
            <a:off x="4637544" y="3464989"/>
            <a:ext cx="1950981" cy="363881"/>
            <a:chOff x="176464" y="1431456"/>
            <a:chExt cx="2601308" cy="485174"/>
          </a:xfrm>
        </p:grpSpPr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385350F5-DEC7-EB49-B797-2BFA600B78C0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Title 1">
              <a:extLst>
                <a:ext uri="{FF2B5EF4-FFF2-40B4-BE49-F238E27FC236}">
                  <a16:creationId xmlns="" xmlns:a16="http://schemas.microsoft.com/office/drawing/2014/main" id="{F9D4DBAA-FB7D-DD42-A1CE-11107AC975FC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SPKN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CB6ECDA3-468F-8145-BE4A-96A4202AEBB0}"/>
              </a:ext>
            </a:extLst>
          </p:cNvPr>
          <p:cNvGrpSpPr/>
          <p:nvPr/>
        </p:nvGrpSpPr>
        <p:grpSpPr>
          <a:xfrm>
            <a:off x="6733540" y="1922489"/>
            <a:ext cx="1950981" cy="363881"/>
            <a:chOff x="176464" y="2032539"/>
            <a:chExt cx="2601308" cy="485174"/>
          </a:xfrm>
        </p:grpSpPr>
        <p:sp>
          <p:nvSpPr>
            <p:cNvPr id="58" name="Rounded Rectangle 57">
              <a:extLst>
                <a:ext uri="{FF2B5EF4-FFF2-40B4-BE49-F238E27FC236}">
                  <a16:creationId xmlns="" xmlns:a16="http://schemas.microsoft.com/office/drawing/2014/main" id="{0D8B8008-0DD6-1C43-BA0A-76A1D16578BD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Title 1">
              <a:extLst>
                <a:ext uri="{FF2B5EF4-FFF2-40B4-BE49-F238E27FC236}">
                  <a16:creationId xmlns="" xmlns:a16="http://schemas.microsoft.com/office/drawing/2014/main" id="{4B1587E7-72FE-A947-B867-E6F6C27F0ADF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SPKR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27A07B3-76DF-6542-A058-92C5D9E3E312}"/>
              </a:ext>
            </a:extLst>
          </p:cNvPr>
          <p:cNvGrpSpPr/>
          <p:nvPr/>
        </p:nvGrpSpPr>
        <p:grpSpPr>
          <a:xfrm>
            <a:off x="4644154" y="1922489"/>
            <a:ext cx="1950981" cy="363881"/>
            <a:chOff x="176464" y="2032539"/>
            <a:chExt cx="2601308" cy="485174"/>
          </a:xfrm>
        </p:grpSpPr>
        <p:sp>
          <p:nvSpPr>
            <p:cNvPr id="61" name="Rounded Rectangle 60">
              <a:extLst>
                <a:ext uri="{FF2B5EF4-FFF2-40B4-BE49-F238E27FC236}">
                  <a16:creationId xmlns="" xmlns:a16="http://schemas.microsoft.com/office/drawing/2014/main" id="{7EF63E04-3495-DF4B-AD10-FE9D112D7408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Title 1">
              <a:extLst>
                <a:ext uri="{FF2B5EF4-FFF2-40B4-BE49-F238E27FC236}">
                  <a16:creationId xmlns="" xmlns:a16="http://schemas.microsoft.com/office/drawing/2014/main" id="{08A0F04B-CE7E-7E49-B9A0-AF7A027DB458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SEKN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939BD345-0CC9-B949-A733-57223D4F3D3C}"/>
              </a:ext>
            </a:extLst>
          </p:cNvPr>
          <p:cNvGrpSpPr/>
          <p:nvPr/>
        </p:nvGrpSpPr>
        <p:grpSpPr>
          <a:xfrm>
            <a:off x="465380" y="2924147"/>
            <a:ext cx="1950981" cy="363881"/>
            <a:chOff x="176464" y="2032539"/>
            <a:chExt cx="2601308" cy="485174"/>
          </a:xfrm>
        </p:grpSpPr>
        <p:sp>
          <p:nvSpPr>
            <p:cNvPr id="64" name="Rounded Rectangle 63">
              <a:extLst>
                <a:ext uri="{FF2B5EF4-FFF2-40B4-BE49-F238E27FC236}">
                  <a16:creationId xmlns="" xmlns:a16="http://schemas.microsoft.com/office/drawing/2014/main" id="{06EB6BE6-FAA1-8742-985F-9750FA5E45B4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5" name="Title 1">
              <a:extLst>
                <a:ext uri="{FF2B5EF4-FFF2-40B4-BE49-F238E27FC236}">
                  <a16:creationId xmlns="" xmlns:a16="http://schemas.microsoft.com/office/drawing/2014/main" id="{99277FC1-9FC3-CD4E-BA8B-0C38F86E44E8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TPKN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B387A8F4-C44A-B848-B90D-15ED57F4DDD1}"/>
              </a:ext>
            </a:extLst>
          </p:cNvPr>
          <p:cNvGrpSpPr/>
          <p:nvPr/>
        </p:nvGrpSpPr>
        <p:grpSpPr>
          <a:xfrm>
            <a:off x="465380" y="3424976"/>
            <a:ext cx="1950981" cy="363881"/>
            <a:chOff x="176464" y="2032539"/>
            <a:chExt cx="2601308" cy="485174"/>
          </a:xfrm>
        </p:grpSpPr>
        <p:sp>
          <p:nvSpPr>
            <p:cNvPr id="67" name="Rounded Rectangle 66">
              <a:extLst>
                <a:ext uri="{FF2B5EF4-FFF2-40B4-BE49-F238E27FC236}">
                  <a16:creationId xmlns="" xmlns:a16="http://schemas.microsoft.com/office/drawing/2014/main" id="{F7950A0B-22EC-7341-96AF-42BC1E09BBA4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8" name="Title 1">
              <a:extLst>
                <a:ext uri="{FF2B5EF4-FFF2-40B4-BE49-F238E27FC236}">
                  <a16:creationId xmlns="" xmlns:a16="http://schemas.microsoft.com/office/drawing/2014/main" id="{B68F5E55-3EC5-BE4A-8E79-2716AC3D6F0B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TPKR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BF773369-D1BA-CB40-98BE-3B1CC21C4289}"/>
              </a:ext>
            </a:extLst>
          </p:cNvPr>
          <p:cNvGrpSpPr/>
          <p:nvPr/>
        </p:nvGrpSpPr>
        <p:grpSpPr>
          <a:xfrm>
            <a:off x="4627646" y="2436656"/>
            <a:ext cx="1950981" cy="363881"/>
            <a:chOff x="145518" y="3270144"/>
            <a:chExt cx="2601308" cy="485174"/>
          </a:xfrm>
        </p:grpSpPr>
        <p:sp>
          <p:nvSpPr>
            <p:cNvPr id="70" name="Rounded Rectangle 69">
              <a:extLst>
                <a:ext uri="{FF2B5EF4-FFF2-40B4-BE49-F238E27FC236}">
                  <a16:creationId xmlns="" xmlns:a16="http://schemas.microsoft.com/office/drawing/2014/main" id="{56A302DB-166B-1C4A-B42F-5986D15DD277}"/>
                </a:ext>
              </a:extLst>
            </p:cNvPr>
            <p:cNvSpPr/>
            <p:nvPr/>
          </p:nvSpPr>
          <p:spPr>
            <a:xfrm rot="10800000">
              <a:off x="274902" y="3270144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1" name="Title 1">
              <a:extLst>
                <a:ext uri="{FF2B5EF4-FFF2-40B4-BE49-F238E27FC236}">
                  <a16:creationId xmlns="" xmlns:a16="http://schemas.microsoft.com/office/drawing/2014/main" id="{AA8F90E7-7D58-FA4C-B692-C0319C5BBC12}"/>
                </a:ext>
              </a:extLst>
            </p:cNvPr>
            <p:cNvSpPr txBox="1">
              <a:spLocks/>
            </p:cNvSpPr>
            <p:nvPr/>
          </p:nvSpPr>
          <p:spPr>
            <a:xfrm>
              <a:off x="145518" y="3326000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SEKR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A110174-3D7A-A54C-876C-E74937818313}"/>
              </a:ext>
            </a:extLst>
          </p:cNvPr>
          <p:cNvGrpSpPr/>
          <p:nvPr/>
        </p:nvGrpSpPr>
        <p:grpSpPr>
          <a:xfrm>
            <a:off x="2554767" y="2425086"/>
            <a:ext cx="1950981" cy="363881"/>
            <a:chOff x="176464" y="2032539"/>
            <a:chExt cx="2601308" cy="485174"/>
          </a:xfrm>
        </p:grpSpPr>
        <p:sp>
          <p:nvSpPr>
            <p:cNvPr id="52" name="Rounded Rectangle 51">
              <a:extLst>
                <a:ext uri="{FF2B5EF4-FFF2-40B4-BE49-F238E27FC236}">
                  <a16:creationId xmlns="" xmlns:a16="http://schemas.microsoft.com/office/drawing/2014/main" id="{85715D35-6B83-8C40-9B67-2FCA3BCF217B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Title 1">
              <a:extLst>
                <a:ext uri="{FF2B5EF4-FFF2-40B4-BE49-F238E27FC236}">
                  <a16:creationId xmlns="" xmlns:a16="http://schemas.microsoft.com/office/drawing/2014/main" id="{210920E6-D020-8C46-A12C-D4F734406242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OFMT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BAAA43F1-09EA-434D-BF3A-94AE31F800BA}"/>
              </a:ext>
            </a:extLst>
          </p:cNvPr>
          <p:cNvGrpSpPr/>
          <p:nvPr/>
        </p:nvGrpSpPr>
        <p:grpSpPr>
          <a:xfrm>
            <a:off x="2554767" y="2927683"/>
            <a:ext cx="1950981" cy="363881"/>
            <a:chOff x="176464" y="2032539"/>
            <a:chExt cx="2601308" cy="485174"/>
          </a:xfrm>
        </p:grpSpPr>
        <p:sp>
          <p:nvSpPr>
            <p:cNvPr id="73" name="Rounded Rectangle 72">
              <a:extLst>
                <a:ext uri="{FF2B5EF4-FFF2-40B4-BE49-F238E27FC236}">
                  <a16:creationId xmlns="" xmlns:a16="http://schemas.microsoft.com/office/drawing/2014/main" id="{79D91EE2-B9B4-1745-8EA6-D1DDA6389C27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Title 1">
              <a:extLst>
                <a:ext uri="{FF2B5EF4-FFF2-40B4-BE49-F238E27FC236}">
                  <a16:creationId xmlns="" xmlns:a16="http://schemas.microsoft.com/office/drawing/2014/main" id="{C7D7A4E2-6A72-D847-81C0-FDECEED08DD4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6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70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SDMT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EECDD746-4350-4A4A-A6E0-FA8615D7E84F}"/>
              </a:ext>
            </a:extLst>
          </p:cNvPr>
          <p:cNvGrpSpPr/>
          <p:nvPr/>
        </p:nvGrpSpPr>
        <p:grpSpPr>
          <a:xfrm>
            <a:off x="6733540" y="3455006"/>
            <a:ext cx="1950981" cy="363881"/>
            <a:chOff x="176464" y="2032539"/>
            <a:chExt cx="2601308" cy="485174"/>
          </a:xfrm>
        </p:grpSpPr>
        <p:sp>
          <p:nvSpPr>
            <p:cNvPr id="76" name="Rounded Rectangle 75">
              <a:extLst>
                <a:ext uri="{FF2B5EF4-FFF2-40B4-BE49-F238E27FC236}">
                  <a16:creationId xmlns="" xmlns:a16="http://schemas.microsoft.com/office/drawing/2014/main" id="{194C3785-591A-C64C-997A-EA2B2E9D8A30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7" name="Title 1">
              <a:extLst>
                <a:ext uri="{FF2B5EF4-FFF2-40B4-BE49-F238E27FC236}">
                  <a16:creationId xmlns="" xmlns:a16="http://schemas.microsoft.com/office/drawing/2014/main" id="{20F15BA4-5FAB-2546-8CA1-1C94F82960EB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6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70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WNMX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DDAE31-FBF9-E143-9710-884788BD63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680994">
            <a:off x="6691515" y="4465404"/>
            <a:ext cx="1766791" cy="11283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ADE034BF-BCC6-D542-8A20-5434EADE9804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1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2D614EC-E1E1-134D-A95B-EF25799E57F2}"/>
              </a:ext>
            </a:extLst>
          </p:cNvPr>
          <p:cNvSpPr/>
          <p:nvPr/>
        </p:nvSpPr>
        <p:spPr>
          <a:xfrm rot="10800000">
            <a:off x="3616503" y="1729295"/>
            <a:ext cx="3886156" cy="323968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2135A4D-02C8-F843-A94A-D1FF83B90858}"/>
              </a:ext>
            </a:extLst>
          </p:cNvPr>
          <p:cNvSpPr/>
          <p:nvPr/>
        </p:nvSpPr>
        <p:spPr>
          <a:xfrm rot="10800000">
            <a:off x="3007098" y="2968398"/>
            <a:ext cx="1939732" cy="21939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388" y="534550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槽型选择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92C4CF16-A212-2B42-8970-F320FD0F6A3C}"/>
              </a:ext>
            </a:extLst>
          </p:cNvPr>
          <p:cNvSpPr/>
          <p:nvPr/>
        </p:nvSpPr>
        <p:spPr>
          <a:xfrm rot="10800000">
            <a:off x="1431581" y="3796064"/>
            <a:ext cx="1766790" cy="1954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DF40D73-F6A8-224C-8268-88CB2214485A}"/>
              </a:ext>
            </a:extLst>
          </p:cNvPr>
          <p:cNvSpPr txBox="1">
            <a:spLocks/>
          </p:cNvSpPr>
          <p:nvPr/>
        </p:nvSpPr>
        <p:spPr>
          <a:xfrm>
            <a:off x="1260586" y="3797687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PF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18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精加工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189C32A-8F95-3147-8C82-60F870E26923}"/>
              </a:ext>
            </a:extLst>
          </p:cNvPr>
          <p:cNvSpPr txBox="1">
            <a:spLocks/>
          </p:cNvSpPr>
          <p:nvPr/>
        </p:nvSpPr>
        <p:spPr>
          <a:xfrm>
            <a:off x="2875364" y="3090354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PM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zh-CN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半精加工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0085C360-1092-1648-86D9-859039032F6A}"/>
              </a:ext>
            </a:extLst>
          </p:cNvPr>
          <p:cNvSpPr txBox="1">
            <a:spLocks/>
          </p:cNvSpPr>
          <p:nvPr/>
        </p:nvSpPr>
        <p:spPr>
          <a:xfrm>
            <a:off x="4791062" y="2452982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( STD) </a:t>
            </a:r>
          </a:p>
          <a:p>
            <a:endParaRPr lang="en-GB" sz="25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18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中粗加工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097AB6E5-3325-4238-8D7B-CB0FB5300201}"/>
              </a:ext>
            </a:extLst>
          </p:cNvPr>
          <p:cNvSpPr/>
          <p:nvPr/>
        </p:nvSpPr>
        <p:spPr>
          <a:xfrm>
            <a:off x="646118" y="1324292"/>
            <a:ext cx="228600" cy="4789351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="" xmlns:a16="http://schemas.microsoft.com/office/drawing/2014/main" id="{6044A7CB-E272-4FD8-8278-0B4406805E9F}"/>
              </a:ext>
            </a:extLst>
          </p:cNvPr>
          <p:cNvSpPr/>
          <p:nvPr/>
        </p:nvSpPr>
        <p:spPr>
          <a:xfrm rot="5400000">
            <a:off x="4240923" y="2419136"/>
            <a:ext cx="228600" cy="73152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15742E-545E-4FFB-B49A-FC1EFF703ACC}"/>
              </a:ext>
            </a:extLst>
          </p:cNvPr>
          <p:cNvSpPr txBox="1"/>
          <p:nvPr/>
        </p:nvSpPr>
        <p:spPr>
          <a:xfrm>
            <a:off x="884992" y="6212046"/>
            <a:ext cx="967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Lower Feeds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F388CB9-5193-491C-91C7-E00F0A0B8F93}"/>
              </a:ext>
            </a:extLst>
          </p:cNvPr>
          <p:cNvSpPr txBox="1"/>
          <p:nvPr/>
        </p:nvSpPr>
        <p:spPr>
          <a:xfrm>
            <a:off x="7135484" y="6191037"/>
            <a:ext cx="866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High Feeds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965B938-25C7-49F1-8C9B-E76E633674D5}"/>
              </a:ext>
            </a:extLst>
          </p:cNvPr>
          <p:cNvSpPr txBox="1"/>
          <p:nvPr/>
        </p:nvSpPr>
        <p:spPr>
          <a:xfrm rot="16200000">
            <a:off x="-137832" y="5238124"/>
            <a:ext cx="127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Low Depth of Cut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20002ED-BDC1-4F39-B87F-1837461C8D39}"/>
              </a:ext>
            </a:extLst>
          </p:cNvPr>
          <p:cNvSpPr txBox="1"/>
          <p:nvPr/>
        </p:nvSpPr>
        <p:spPr>
          <a:xfrm rot="16200000">
            <a:off x="-169929" y="1942249"/>
            <a:ext cx="1333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High  Depth of Cut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027ACF-02EA-E94F-B175-B5960135CDAB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BA7D354-F19E-A24B-B3A6-0764D76EAC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5720" y="3033609"/>
            <a:ext cx="1525739" cy="736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503E286-0956-CE48-A77D-FC131EC66F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1341" y="4521200"/>
            <a:ext cx="1309154" cy="6690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6C23E7B-E25C-4744-AA0F-6CB7D7CA7F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09177" y="3776678"/>
            <a:ext cx="1478891" cy="73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32" y="603953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铣削</a:t>
            </a:r>
            <a:r>
              <a:rPr lang="en-GB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</a:t>
            </a:r>
            <a:r>
              <a: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- </a:t>
            </a:r>
            <a:r>
              <a:rPr lang="zh-CN" altLang="en-US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牌号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BD84C87-D60B-BD41-A7C6-EEB0CADDAE04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D0FCCE1C-B2E3-5547-A5B5-5186F6A3FD3C}"/>
              </a:ext>
            </a:extLst>
          </p:cNvPr>
          <p:cNvSpPr/>
          <p:nvPr/>
        </p:nvSpPr>
        <p:spPr>
          <a:xfrm rot="10800000">
            <a:off x="306388" y="1543803"/>
            <a:ext cx="2424641" cy="433278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8" name="Subtitle 2">
            <a:extLst>
              <a:ext uri="{FF2B5EF4-FFF2-40B4-BE49-F238E27FC236}">
                <a16:creationId xmlns="" xmlns:a16="http://schemas.microsoft.com/office/drawing/2014/main" id="{88DE5CEB-6631-5D4B-AB15-43A7DF13A5FA}"/>
              </a:ext>
            </a:extLst>
          </p:cNvPr>
          <p:cNvSpPr txBox="1">
            <a:spLocks/>
          </p:cNvSpPr>
          <p:nvPr/>
        </p:nvSpPr>
        <p:spPr>
          <a:xfrm>
            <a:off x="764644" y="1726518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330</a:t>
            </a: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D7249D5-3360-884E-9D71-0EF3E206D241}"/>
              </a:ext>
            </a:extLst>
          </p:cNvPr>
          <p:cNvSpPr txBox="1"/>
          <p:nvPr/>
        </p:nvSpPr>
        <p:spPr>
          <a:xfrm>
            <a:off x="1166279" y="4258632"/>
            <a:ext cx="1513380" cy="369332"/>
          </a:xfrm>
          <a:prstGeom prst="rect">
            <a:avLst/>
          </a:prstGeom>
          <a:solidFill>
            <a:srgbClr val="00B0F0">
              <a:alpha val="6431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P20:P35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373BD0E-7250-0F4F-B54B-E7B16A75766F}"/>
              </a:ext>
            </a:extLst>
          </p:cNvPr>
          <p:cNvSpPr txBox="1"/>
          <p:nvPr/>
        </p:nvSpPr>
        <p:spPr>
          <a:xfrm>
            <a:off x="1166279" y="4718744"/>
            <a:ext cx="1513380" cy="369332"/>
          </a:xfrm>
          <a:prstGeom prst="rect">
            <a:avLst/>
          </a:prstGeom>
          <a:solidFill>
            <a:srgbClr val="FF0000">
              <a:alpha val="69412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K20:K25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954F668-1685-DC4F-A4DB-489A5FB93466}"/>
              </a:ext>
            </a:extLst>
          </p:cNvPr>
          <p:cNvSpPr txBox="1"/>
          <p:nvPr/>
        </p:nvSpPr>
        <p:spPr>
          <a:xfrm>
            <a:off x="1166279" y="5178856"/>
            <a:ext cx="1513380" cy="353943"/>
          </a:xfrm>
          <a:prstGeom prst="rect">
            <a:avLst/>
          </a:prstGeom>
          <a:solidFill>
            <a:srgbClr val="FFFF00">
              <a:alpha val="6235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ISO M10:M30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9FC66D-C101-FC46-BC5F-ADA00C58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29" y="3302330"/>
            <a:ext cx="1028749" cy="779859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="" xmlns:a16="http://schemas.microsoft.com/office/drawing/2014/main" id="{F4F7CF54-C80D-104E-9A0A-3636F0C1F65B}"/>
              </a:ext>
            </a:extLst>
          </p:cNvPr>
          <p:cNvSpPr txBox="1">
            <a:spLocks/>
          </p:cNvSpPr>
          <p:nvPr/>
        </p:nvSpPr>
        <p:spPr>
          <a:xfrm>
            <a:off x="485595" y="2290971"/>
            <a:ext cx="2194063" cy="97438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</a:t>
            </a:r>
            <a:r>
              <a:rPr lang="zh-CN" altLang="en-US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通用加工</a:t>
            </a:r>
            <a:endParaRPr lang="en-GB" sz="2325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GB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</a:t>
            </a:r>
            <a:r>
              <a:rPr lang="zh-CN" altLang="en-US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优越的强度</a:t>
            </a:r>
            <a:endParaRPr lang="en-GB" sz="2325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GB" sz="2325" b="1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 </a:t>
            </a:r>
            <a:r>
              <a:rPr lang="zh-CN" altLang="en-US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良好的耐磨性能</a:t>
            </a:r>
            <a:endParaRPr lang="en-GB" sz="1725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1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58C69BB-359F-42BA-90D6-8DA1D83FF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71" r="9091" b="376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B1DF556-B8E3-F044-9D74-3CA9A7D1731F}"/>
              </a:ext>
            </a:extLst>
          </p:cNvPr>
          <p:cNvSpPr txBox="1">
            <a:spLocks/>
          </p:cNvSpPr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200" dirty="0" smtClean="0"/>
              <a:t>DRILLING  </a:t>
            </a:r>
            <a:r>
              <a:rPr lang="zh-CN" altLang="en-US" sz="4200" dirty="0" smtClean="0"/>
              <a:t>钻削</a:t>
            </a:r>
            <a:endParaRPr lang="en-US" sz="42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B0891A-C8D1-E540-B411-2464CFA68972}"/>
              </a:ext>
            </a:extLst>
          </p:cNvPr>
          <p:cNvSpPr/>
          <p:nvPr/>
        </p:nvSpPr>
        <p:spPr>
          <a:xfrm>
            <a:off x="341203" y="612341"/>
            <a:ext cx="4787757" cy="15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85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32" y="593677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钻削</a:t>
            </a:r>
            <a:r>
              <a:rPr lang="en-GB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3016829-7C55-194D-8B36-B7722AF02D2F}"/>
              </a:ext>
            </a:extLst>
          </p:cNvPr>
          <p:cNvGrpSpPr/>
          <p:nvPr/>
        </p:nvGrpSpPr>
        <p:grpSpPr>
          <a:xfrm>
            <a:off x="442222" y="1615985"/>
            <a:ext cx="1950981" cy="363881"/>
            <a:chOff x="176464" y="1431456"/>
            <a:chExt cx="2601308" cy="485174"/>
          </a:xfrm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B0DE1E3E-4247-BA42-A646-B6417EF326F1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Title 1">
              <a:extLst>
                <a:ext uri="{FF2B5EF4-FFF2-40B4-BE49-F238E27FC236}">
                  <a16:creationId xmlns="" xmlns:a16="http://schemas.microsoft.com/office/drawing/2014/main" id="{D6DF4BE1-BCE1-CB4F-909B-B70E4A74891C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SPMG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178DAFE-A7FA-7A4D-A346-D30800BDAF70}"/>
              </a:ext>
            </a:extLst>
          </p:cNvPr>
          <p:cNvGrpSpPr/>
          <p:nvPr/>
        </p:nvGrpSpPr>
        <p:grpSpPr>
          <a:xfrm>
            <a:off x="432764" y="2179509"/>
            <a:ext cx="1950981" cy="363881"/>
            <a:chOff x="176464" y="1431456"/>
            <a:chExt cx="2601308" cy="485174"/>
          </a:xfrm>
        </p:grpSpPr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21CD1223-95D3-7E40-9AE2-54C18EB7199C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Title 1">
              <a:extLst>
                <a:ext uri="{FF2B5EF4-FFF2-40B4-BE49-F238E27FC236}">
                  <a16:creationId xmlns="" xmlns:a16="http://schemas.microsoft.com/office/drawing/2014/main" id="{87BA0022-A4AF-FB49-89C7-16E785B3511B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WCMX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DB5F55-6FEA-5048-A518-161C1F3DA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5060">
            <a:off x="5650446" y="3366121"/>
            <a:ext cx="3283529" cy="22549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6680E9-B0E7-ED4B-B79F-E32B79802296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3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2135A4D-02C8-F843-A94A-D1FF83B90858}"/>
              </a:ext>
            </a:extLst>
          </p:cNvPr>
          <p:cNvSpPr/>
          <p:nvPr/>
        </p:nvSpPr>
        <p:spPr>
          <a:xfrm rot="10800000">
            <a:off x="2415491" y="2822657"/>
            <a:ext cx="1939732" cy="21939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388" y="534550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7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槽型选择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92C4CF16-A212-2B42-8970-F320FD0F6A3C}"/>
              </a:ext>
            </a:extLst>
          </p:cNvPr>
          <p:cNvSpPr/>
          <p:nvPr/>
        </p:nvSpPr>
        <p:spPr>
          <a:xfrm rot="10800000">
            <a:off x="991646" y="3919618"/>
            <a:ext cx="1766790" cy="19545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DF40D73-F6A8-224C-8268-88CB2214485A}"/>
              </a:ext>
            </a:extLst>
          </p:cNvPr>
          <p:cNvSpPr txBox="1">
            <a:spLocks/>
          </p:cNvSpPr>
          <p:nvPr/>
        </p:nvSpPr>
        <p:spPr>
          <a:xfrm>
            <a:off x="795574" y="3868248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PM</a:t>
            </a: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18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半精加工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189C32A-8F95-3147-8C82-60F870E26923}"/>
              </a:ext>
            </a:extLst>
          </p:cNvPr>
          <p:cNvSpPr txBox="1">
            <a:spLocks/>
          </p:cNvSpPr>
          <p:nvPr/>
        </p:nvSpPr>
        <p:spPr>
          <a:xfrm>
            <a:off x="2312750" y="2906667"/>
            <a:ext cx="2071466" cy="1849270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PR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r>
              <a: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zh-CN" altLang="en-US" sz="18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粗</a:t>
            </a:r>
            <a:r>
              <a:rPr lang="zh-CN" altLang="en-US" sz="187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加工</a:t>
            </a:r>
            <a:endParaRPr lang="en-GB" sz="1350" dirty="0">
              <a:solidFill>
                <a:schemeClr val="tx1">
                  <a:lumMod val="85000"/>
                  <a:lumOff val="1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097AB6E5-3325-4238-8D7B-CB0FB5300201}"/>
              </a:ext>
            </a:extLst>
          </p:cNvPr>
          <p:cNvSpPr/>
          <p:nvPr/>
        </p:nvSpPr>
        <p:spPr>
          <a:xfrm>
            <a:off x="646118" y="1324292"/>
            <a:ext cx="228600" cy="4789351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="" xmlns:a16="http://schemas.microsoft.com/office/drawing/2014/main" id="{6044A7CB-E272-4FD8-8278-0B4406805E9F}"/>
              </a:ext>
            </a:extLst>
          </p:cNvPr>
          <p:cNvSpPr/>
          <p:nvPr/>
        </p:nvSpPr>
        <p:spPr>
          <a:xfrm rot="5400000">
            <a:off x="4240923" y="2419136"/>
            <a:ext cx="228600" cy="73152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15742E-545E-4FFB-B49A-FC1EFF703ACC}"/>
              </a:ext>
            </a:extLst>
          </p:cNvPr>
          <p:cNvSpPr txBox="1"/>
          <p:nvPr/>
        </p:nvSpPr>
        <p:spPr>
          <a:xfrm>
            <a:off x="884992" y="6212046"/>
            <a:ext cx="967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Lower Feeds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F388CB9-5193-491C-91C7-E00F0A0B8F93}"/>
              </a:ext>
            </a:extLst>
          </p:cNvPr>
          <p:cNvSpPr txBox="1"/>
          <p:nvPr/>
        </p:nvSpPr>
        <p:spPr>
          <a:xfrm>
            <a:off x="7135484" y="6191037"/>
            <a:ext cx="866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High Feeds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965B938-25C7-49F1-8C9B-E76E633674D5}"/>
              </a:ext>
            </a:extLst>
          </p:cNvPr>
          <p:cNvSpPr txBox="1"/>
          <p:nvPr/>
        </p:nvSpPr>
        <p:spPr>
          <a:xfrm rot="16200000">
            <a:off x="-137832" y="5238124"/>
            <a:ext cx="1270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Low Depth of Cut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20002ED-BDC1-4F39-B87F-1837461C8D39}"/>
              </a:ext>
            </a:extLst>
          </p:cNvPr>
          <p:cNvSpPr txBox="1"/>
          <p:nvPr/>
        </p:nvSpPr>
        <p:spPr>
          <a:xfrm rot="16200000">
            <a:off x="-169929" y="1942249"/>
            <a:ext cx="1333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High  Depth of Cut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A027ACF-02EA-E94F-B175-B5960135CDAB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F0B3D72-30E1-E145-AC4F-D4CEAFC6D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3829">
            <a:off x="2782038" y="3510038"/>
            <a:ext cx="1206635" cy="8286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F7C62EF-DCF9-4B5F-80B0-CD5CF33234FD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969">
            <a:off x="1419875" y="4619563"/>
            <a:ext cx="865381" cy="6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6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EA64C08-D99A-484B-AF68-28A36CEBF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32" y="603953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DRILLING  LINE  - GRADE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56CF1C1-F82A-864C-B9E1-9E9617D945B8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9FC5830A-2B32-CB42-83FC-5387AEDE0B9D}"/>
              </a:ext>
            </a:extLst>
          </p:cNvPr>
          <p:cNvSpPr/>
          <p:nvPr/>
        </p:nvSpPr>
        <p:spPr>
          <a:xfrm rot="10800000">
            <a:off x="306388" y="1543803"/>
            <a:ext cx="2424641" cy="433278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64B0D748-AEA1-2441-BF5D-BEACC0A05FED}"/>
              </a:ext>
            </a:extLst>
          </p:cNvPr>
          <p:cNvSpPr txBox="1">
            <a:spLocks/>
          </p:cNvSpPr>
          <p:nvPr/>
        </p:nvSpPr>
        <p:spPr>
          <a:xfrm>
            <a:off x="764644" y="1726518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330</a:t>
            </a:r>
            <a:endParaRPr lang="en-GB" sz="2700" dirty="0">
              <a:solidFill>
                <a:schemeClr val="tx1">
                  <a:lumMod val="75000"/>
                  <a:lumOff val="2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4E9A85-EE9C-F04C-9184-2F981547A33E}"/>
              </a:ext>
            </a:extLst>
          </p:cNvPr>
          <p:cNvSpPr txBox="1"/>
          <p:nvPr/>
        </p:nvSpPr>
        <p:spPr>
          <a:xfrm>
            <a:off x="1166279" y="4258632"/>
            <a:ext cx="1513380" cy="369332"/>
          </a:xfrm>
          <a:prstGeom prst="rect">
            <a:avLst/>
          </a:prstGeom>
          <a:solidFill>
            <a:srgbClr val="00B0F0">
              <a:alpha val="64314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P20:P35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9C0969B-28D7-5941-9DB3-9F290098FFF1}"/>
              </a:ext>
            </a:extLst>
          </p:cNvPr>
          <p:cNvSpPr txBox="1"/>
          <p:nvPr/>
        </p:nvSpPr>
        <p:spPr>
          <a:xfrm>
            <a:off x="1166279" y="4718744"/>
            <a:ext cx="1513380" cy="369332"/>
          </a:xfrm>
          <a:prstGeom prst="rect">
            <a:avLst/>
          </a:prstGeom>
          <a:solidFill>
            <a:srgbClr val="FF0000">
              <a:alpha val="69412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ISO K20:K25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0D4314D-7EFB-DF49-9345-821AFC1C040A}"/>
              </a:ext>
            </a:extLst>
          </p:cNvPr>
          <p:cNvSpPr txBox="1"/>
          <p:nvPr/>
        </p:nvSpPr>
        <p:spPr>
          <a:xfrm>
            <a:off x="1166279" y="5178856"/>
            <a:ext cx="1513380" cy="353943"/>
          </a:xfrm>
          <a:prstGeom prst="rect">
            <a:avLst/>
          </a:prstGeom>
          <a:solidFill>
            <a:srgbClr val="FFFF00">
              <a:alpha val="6235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700" dirty="0"/>
              <a:t>ISO M10:M30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DB2E26-6891-3542-A7F1-46A6095B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29" y="3302330"/>
            <a:ext cx="1028749" cy="779859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="" xmlns:a16="http://schemas.microsoft.com/office/drawing/2014/main" id="{BF26B33A-7701-3748-9590-C709B06334A0}"/>
              </a:ext>
            </a:extLst>
          </p:cNvPr>
          <p:cNvSpPr txBox="1">
            <a:spLocks/>
          </p:cNvSpPr>
          <p:nvPr/>
        </p:nvSpPr>
        <p:spPr>
          <a:xfrm>
            <a:off x="485595" y="2290971"/>
            <a:ext cx="2194063" cy="97438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GB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</a:t>
            </a:r>
            <a:r>
              <a:rPr lang="zh-CN" altLang="en-US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通用加工</a:t>
            </a:r>
            <a:endParaRPr lang="en-GB" sz="2325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GB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</a:t>
            </a:r>
            <a:r>
              <a:rPr lang="zh-CN" altLang="en-US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优越的强度</a:t>
            </a:r>
            <a:endParaRPr lang="en-GB" sz="2325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n-GB" sz="2325" b="1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* </a:t>
            </a:r>
            <a:r>
              <a:rPr lang="zh-CN" altLang="en-US" sz="2325" b="1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良好的耐磨性能</a:t>
            </a:r>
            <a:endParaRPr lang="en-GB" sz="1725" b="1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B1DF556-B8E3-F044-9D74-3CA9A7D1731F}"/>
              </a:ext>
            </a:extLst>
          </p:cNvPr>
          <p:cNvSpPr txBox="1">
            <a:spLocks/>
          </p:cNvSpPr>
          <p:nvPr/>
        </p:nvSpPr>
        <p:spPr>
          <a:xfrm>
            <a:off x="-16691" y="5167993"/>
            <a:ext cx="9144000" cy="5902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THE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93588D-2732-9946-8450-1DBBE7B4E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6602" y="1380390"/>
            <a:ext cx="2813793" cy="28763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1CCE405-4967-C441-81A8-42487A98F2AD}"/>
              </a:ext>
            </a:extLst>
          </p:cNvPr>
          <p:cNvSpPr/>
          <p:nvPr/>
        </p:nvSpPr>
        <p:spPr>
          <a:xfrm>
            <a:off x="17486" y="1682367"/>
            <a:ext cx="4787757" cy="15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ECFDEA6-AB81-FF4E-94BC-B50901BFD5B5}"/>
              </a:ext>
            </a:extLst>
          </p:cNvPr>
          <p:cNvSpPr/>
          <p:nvPr/>
        </p:nvSpPr>
        <p:spPr>
          <a:xfrm>
            <a:off x="6585735" y="3678148"/>
            <a:ext cx="2558265" cy="16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B1DF556-B8E3-F044-9D74-3CA9A7D1731F}"/>
              </a:ext>
            </a:extLst>
          </p:cNvPr>
          <p:cNvSpPr txBox="1">
            <a:spLocks/>
          </p:cNvSpPr>
          <p:nvPr/>
        </p:nvSpPr>
        <p:spPr>
          <a:xfrm>
            <a:off x="121815" y="239861"/>
            <a:ext cx="8946824" cy="59028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THE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B16C30-C4A4-C743-B57F-241329331E8C}"/>
              </a:ext>
            </a:extLst>
          </p:cNvPr>
          <p:cNvPicPr>
            <a:picLocks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5629" y="1387003"/>
            <a:ext cx="9134709" cy="3262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DA10A0-68D1-D34F-8DD0-37D325C5DCE8}"/>
              </a:ext>
            </a:extLst>
          </p:cNvPr>
          <p:cNvSpPr/>
          <p:nvPr/>
        </p:nvSpPr>
        <p:spPr>
          <a:xfrm>
            <a:off x="13936" y="796723"/>
            <a:ext cx="4787757" cy="159647"/>
          </a:xfrm>
          <a:prstGeom prst="rect">
            <a:avLst/>
          </a:prstGeom>
          <a:solidFill>
            <a:srgbClr val="6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53B3378-30A3-1B41-82E5-C66F538F04CD}"/>
              </a:ext>
            </a:extLst>
          </p:cNvPr>
          <p:cNvSpPr txBox="1"/>
          <p:nvPr/>
        </p:nvSpPr>
        <p:spPr>
          <a:xfrm>
            <a:off x="183459" y="4926480"/>
            <a:ext cx="911455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瑞士制造</a:t>
            </a:r>
            <a:r>
              <a:rPr lang="en-US" altLang="zh-CN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  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	 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         </a:t>
            </a:r>
            <a:r>
              <a:rPr lang="en-US" altLang="zh-CN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25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年数控刀片制造经验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   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前端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技术优势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超高性价比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                 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丰富的产品种类</a:t>
            </a:r>
            <a:r>
              <a:rPr lang="en-US" altLang="zh-CN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         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     </a:t>
            </a:r>
            <a:r>
              <a:rPr lang="zh-CN" altLang="en-US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性能优越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 </a:t>
            </a: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	       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4078FB4-39D5-E142-BA83-FDE6C92B2661}"/>
              </a:ext>
            </a:extLst>
          </p:cNvPr>
          <p:cNvSpPr>
            <a:spLocks/>
          </p:cNvSpPr>
          <p:nvPr/>
        </p:nvSpPr>
        <p:spPr>
          <a:xfrm>
            <a:off x="129459" y="5179577"/>
            <a:ext cx="108000" cy="111600"/>
          </a:xfrm>
          <a:prstGeom prst="ellipse">
            <a:avLst/>
          </a:prstGeom>
          <a:solidFill>
            <a:srgbClr val="FF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68B3C4F-92C6-FC47-9267-ADBFF8385106}"/>
              </a:ext>
            </a:extLst>
          </p:cNvPr>
          <p:cNvSpPr>
            <a:spLocks noChangeAspect="1"/>
          </p:cNvSpPr>
          <p:nvPr/>
        </p:nvSpPr>
        <p:spPr>
          <a:xfrm>
            <a:off x="2416326" y="5179577"/>
            <a:ext cx="95656" cy="111600"/>
          </a:xfrm>
          <a:prstGeom prst="ellipse">
            <a:avLst/>
          </a:prstGeom>
          <a:solidFill>
            <a:srgbClr val="FF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FB16A4F-7371-0043-B26B-16139D098BF4}"/>
              </a:ext>
            </a:extLst>
          </p:cNvPr>
          <p:cNvSpPr>
            <a:spLocks/>
          </p:cNvSpPr>
          <p:nvPr/>
        </p:nvSpPr>
        <p:spPr>
          <a:xfrm>
            <a:off x="5383722" y="5179577"/>
            <a:ext cx="111600" cy="111600"/>
          </a:xfrm>
          <a:prstGeom prst="ellipse">
            <a:avLst/>
          </a:prstGeom>
          <a:solidFill>
            <a:srgbClr val="FF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2B9D1FDF-3EFB-2A4A-A8F2-5941DA18BD65}"/>
              </a:ext>
            </a:extLst>
          </p:cNvPr>
          <p:cNvSpPr>
            <a:spLocks/>
          </p:cNvSpPr>
          <p:nvPr/>
        </p:nvSpPr>
        <p:spPr>
          <a:xfrm>
            <a:off x="128727" y="5618153"/>
            <a:ext cx="108000" cy="111600"/>
          </a:xfrm>
          <a:prstGeom prst="ellipse">
            <a:avLst/>
          </a:prstGeom>
          <a:solidFill>
            <a:srgbClr val="FF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C95130D-D733-B345-A949-0B7FCAAFE55F}"/>
              </a:ext>
            </a:extLst>
          </p:cNvPr>
          <p:cNvSpPr>
            <a:spLocks/>
          </p:cNvSpPr>
          <p:nvPr/>
        </p:nvSpPr>
        <p:spPr>
          <a:xfrm>
            <a:off x="2691925" y="5619953"/>
            <a:ext cx="108000" cy="108000"/>
          </a:xfrm>
          <a:prstGeom prst="ellipse">
            <a:avLst/>
          </a:prstGeom>
          <a:solidFill>
            <a:srgbClr val="FF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0BD6A33-F6D5-084F-ADE8-37B55F478AFC}"/>
              </a:ext>
            </a:extLst>
          </p:cNvPr>
          <p:cNvSpPr>
            <a:spLocks/>
          </p:cNvSpPr>
          <p:nvPr/>
        </p:nvSpPr>
        <p:spPr>
          <a:xfrm>
            <a:off x="5725097" y="5618153"/>
            <a:ext cx="108000" cy="111600"/>
          </a:xfrm>
          <a:prstGeom prst="ellipse">
            <a:avLst/>
          </a:prstGeom>
          <a:solidFill>
            <a:srgbClr val="FF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9CE8905-ADBC-B14D-ADDE-952DB975FE35}"/>
              </a:ext>
            </a:extLst>
          </p:cNvPr>
          <p:cNvSpPr>
            <a:spLocks/>
          </p:cNvSpPr>
          <p:nvPr/>
        </p:nvSpPr>
        <p:spPr>
          <a:xfrm>
            <a:off x="8597821" y="5179577"/>
            <a:ext cx="111600" cy="111600"/>
          </a:xfrm>
          <a:prstGeom prst="ellipse">
            <a:avLst/>
          </a:prstGeom>
          <a:solidFill>
            <a:srgbClr val="FF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5A11B64-4EF7-C54D-A54B-2B43DCF67A47}"/>
              </a:ext>
            </a:extLst>
          </p:cNvPr>
          <p:cNvSpPr>
            <a:spLocks/>
          </p:cNvSpPr>
          <p:nvPr/>
        </p:nvSpPr>
        <p:spPr>
          <a:xfrm>
            <a:off x="8605524" y="5636613"/>
            <a:ext cx="111600" cy="111600"/>
          </a:xfrm>
          <a:prstGeom prst="ellipse">
            <a:avLst/>
          </a:prstGeom>
          <a:solidFill>
            <a:srgbClr val="FF9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0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B1DF556-B8E3-F044-9D74-3CA9A7D1731F}"/>
              </a:ext>
            </a:extLst>
          </p:cNvPr>
          <p:cNvSpPr txBox="1">
            <a:spLocks/>
          </p:cNvSpPr>
          <p:nvPr/>
        </p:nvSpPr>
        <p:spPr>
          <a:xfrm>
            <a:off x="-17486" y="5167993"/>
            <a:ext cx="9144000" cy="5902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0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产品</a:t>
            </a:r>
            <a:endParaRPr lang="en-GB" sz="30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A31CAA-CCE3-2343-8914-2F68AE2A0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9" t="1179" r="27240" b="3993"/>
          <a:stretch/>
        </p:blipFill>
        <p:spPr>
          <a:xfrm>
            <a:off x="4144093" y="1528876"/>
            <a:ext cx="2311686" cy="25508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6A0A4F-F934-0E45-BCC7-7CDD367AAB87}"/>
              </a:ext>
            </a:extLst>
          </p:cNvPr>
          <p:cNvSpPr/>
          <p:nvPr/>
        </p:nvSpPr>
        <p:spPr>
          <a:xfrm>
            <a:off x="17486" y="1682367"/>
            <a:ext cx="4787757" cy="15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E6A13F-94F1-2B49-9DCF-3739EAE5A2EB}"/>
              </a:ext>
            </a:extLst>
          </p:cNvPr>
          <p:cNvSpPr/>
          <p:nvPr/>
        </p:nvSpPr>
        <p:spPr>
          <a:xfrm>
            <a:off x="6061753" y="1679920"/>
            <a:ext cx="3064761" cy="15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1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DA10A0-68D1-D34F-8DD0-37D325C5DCE8}"/>
              </a:ext>
            </a:extLst>
          </p:cNvPr>
          <p:cNvSpPr/>
          <p:nvPr/>
        </p:nvSpPr>
        <p:spPr>
          <a:xfrm>
            <a:off x="13936" y="796723"/>
            <a:ext cx="4787757" cy="159647"/>
          </a:xfrm>
          <a:prstGeom prst="rect">
            <a:avLst/>
          </a:prstGeom>
          <a:solidFill>
            <a:srgbClr val="6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C86DDC9-C950-064F-8563-6753150242B3}"/>
              </a:ext>
            </a:extLst>
          </p:cNvPr>
          <p:cNvSpPr txBox="1">
            <a:spLocks/>
          </p:cNvSpPr>
          <p:nvPr/>
        </p:nvSpPr>
        <p:spPr>
          <a:xfrm>
            <a:off x="121815" y="239861"/>
            <a:ext cx="8946824" cy="59028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牌号</a:t>
            </a:r>
            <a:endParaRPr lang="en-GB" sz="30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8F3B2A3-3812-40BA-BF96-B0E67650723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49" y="1103565"/>
            <a:ext cx="2154596" cy="1922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7E26079-1910-4819-BC34-48FE9F07069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88" y="1103565"/>
            <a:ext cx="2154596" cy="1922923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5B9F6D3D-260B-3E4D-A37C-044D1431E65F}"/>
              </a:ext>
            </a:extLst>
          </p:cNvPr>
          <p:cNvSpPr/>
          <p:nvPr/>
        </p:nvSpPr>
        <p:spPr>
          <a:xfrm rot="10800000">
            <a:off x="1090549" y="3833226"/>
            <a:ext cx="2424641" cy="83573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4368A58E-4408-6041-8DD4-634266CB8096}"/>
              </a:ext>
            </a:extLst>
          </p:cNvPr>
          <p:cNvSpPr txBox="1">
            <a:spLocks/>
          </p:cNvSpPr>
          <p:nvPr/>
        </p:nvSpPr>
        <p:spPr>
          <a:xfrm>
            <a:off x="1548807" y="4015942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6020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A4D82D50-DDB8-FD41-BB28-D51E7EC7E929}"/>
              </a:ext>
            </a:extLst>
          </p:cNvPr>
          <p:cNvSpPr/>
          <p:nvPr/>
        </p:nvSpPr>
        <p:spPr>
          <a:xfrm rot="10800000">
            <a:off x="1090549" y="4881925"/>
            <a:ext cx="2424641" cy="83573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2C52916D-F3E8-E241-B7E8-0DD320033C9D}"/>
              </a:ext>
            </a:extLst>
          </p:cNvPr>
          <p:cNvSpPr txBox="1">
            <a:spLocks/>
          </p:cNvSpPr>
          <p:nvPr/>
        </p:nvSpPr>
        <p:spPr>
          <a:xfrm>
            <a:off x="1548807" y="5064641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7010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67ACF5D1-8B73-D34E-A7EA-DC453A310BDD}"/>
              </a:ext>
            </a:extLst>
          </p:cNvPr>
          <p:cNvSpPr/>
          <p:nvPr/>
        </p:nvSpPr>
        <p:spPr>
          <a:xfrm rot="10800000">
            <a:off x="5743864" y="3849079"/>
            <a:ext cx="2424641" cy="83573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D7A7F956-857C-1543-94AE-8B47053D28F7}"/>
              </a:ext>
            </a:extLst>
          </p:cNvPr>
          <p:cNvSpPr txBox="1">
            <a:spLocks/>
          </p:cNvSpPr>
          <p:nvPr/>
        </p:nvSpPr>
        <p:spPr>
          <a:xfrm>
            <a:off x="6202122" y="4031795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330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22899B5A-8D1D-5D41-9D52-9E6EA5478B7D}"/>
              </a:ext>
            </a:extLst>
          </p:cNvPr>
          <p:cNvSpPr/>
          <p:nvPr/>
        </p:nvSpPr>
        <p:spPr>
          <a:xfrm rot="10800000">
            <a:off x="5743864" y="4867531"/>
            <a:ext cx="2424641" cy="83573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57506339-5B08-D447-8C1A-25EADBCEA680}"/>
              </a:ext>
            </a:extLst>
          </p:cNvPr>
          <p:cNvSpPr txBox="1">
            <a:spLocks/>
          </p:cNvSpPr>
          <p:nvPr/>
        </p:nvSpPr>
        <p:spPr>
          <a:xfrm>
            <a:off x="6202122" y="5050247"/>
            <a:ext cx="1564481" cy="8357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700" b="1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UN 110</a:t>
            </a:r>
            <a:endParaRPr lang="en-GB" sz="27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8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ED32882F-B84A-0143-A554-A2D68B0D19EC}"/>
              </a:ext>
            </a:extLst>
          </p:cNvPr>
          <p:cNvSpPr/>
          <p:nvPr/>
        </p:nvSpPr>
        <p:spPr>
          <a:xfrm rot="10800000">
            <a:off x="306388" y="2996803"/>
            <a:ext cx="1766790" cy="1259998"/>
          </a:xfrm>
          <a:prstGeom prst="roundRect">
            <a:avLst/>
          </a:prstGeom>
          <a:solidFill>
            <a:srgbClr val="F2F2F2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EBAAEDA3-71E4-3A46-9489-3A6748B59E7C}"/>
              </a:ext>
            </a:extLst>
          </p:cNvPr>
          <p:cNvSpPr/>
          <p:nvPr/>
        </p:nvSpPr>
        <p:spPr>
          <a:xfrm rot="10800000">
            <a:off x="3638058" y="4873413"/>
            <a:ext cx="1766790" cy="1259998"/>
          </a:xfrm>
          <a:prstGeom prst="roundRect">
            <a:avLst/>
          </a:prstGeom>
          <a:solidFill>
            <a:srgbClr val="F2F2F2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6DACF239-EAA4-6245-9D89-A75424CFB94C}"/>
              </a:ext>
            </a:extLst>
          </p:cNvPr>
          <p:cNvSpPr/>
          <p:nvPr/>
        </p:nvSpPr>
        <p:spPr>
          <a:xfrm rot="10800000">
            <a:off x="7004760" y="4873414"/>
            <a:ext cx="1766790" cy="1259998"/>
          </a:xfrm>
          <a:prstGeom prst="roundRect">
            <a:avLst/>
          </a:prstGeom>
          <a:solidFill>
            <a:srgbClr val="F2F2F2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ounded Rectangle 33">
            <a:extLst>
              <a:ext uri="{FF2B5EF4-FFF2-40B4-BE49-F238E27FC236}">
                <a16:creationId xmlns="" xmlns:a16="http://schemas.microsoft.com/office/drawing/2014/main" id="{89F11952-76F5-DA4A-80A5-B72E805D9145}"/>
              </a:ext>
            </a:extLst>
          </p:cNvPr>
          <p:cNvSpPr/>
          <p:nvPr/>
        </p:nvSpPr>
        <p:spPr>
          <a:xfrm rot="10800000">
            <a:off x="7004760" y="2932389"/>
            <a:ext cx="1766790" cy="1259998"/>
          </a:xfrm>
          <a:prstGeom prst="roundRect">
            <a:avLst/>
          </a:prstGeom>
          <a:solidFill>
            <a:srgbClr val="F2F2F2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6573EB50-4E61-1C4F-8D28-4C6A4DC4716E}"/>
              </a:ext>
            </a:extLst>
          </p:cNvPr>
          <p:cNvSpPr/>
          <p:nvPr/>
        </p:nvSpPr>
        <p:spPr>
          <a:xfrm rot="10800000">
            <a:off x="3638058" y="2924008"/>
            <a:ext cx="1766790" cy="1259998"/>
          </a:xfrm>
          <a:prstGeom prst="roundRect">
            <a:avLst/>
          </a:prstGeom>
          <a:solidFill>
            <a:srgbClr val="F2F2F2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ounded Rectangle 35">
            <a:extLst>
              <a:ext uri="{FF2B5EF4-FFF2-40B4-BE49-F238E27FC236}">
                <a16:creationId xmlns="" xmlns:a16="http://schemas.microsoft.com/office/drawing/2014/main" id="{EA89F36D-88F7-D448-818A-34294775BB1E}"/>
              </a:ext>
            </a:extLst>
          </p:cNvPr>
          <p:cNvSpPr/>
          <p:nvPr/>
        </p:nvSpPr>
        <p:spPr>
          <a:xfrm rot="10800000">
            <a:off x="361715" y="4878968"/>
            <a:ext cx="1766790" cy="1259998"/>
          </a:xfrm>
          <a:prstGeom prst="roundRect">
            <a:avLst/>
          </a:prstGeom>
          <a:solidFill>
            <a:srgbClr val="F2F2F2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DA10A0-68D1-D34F-8DD0-37D325C5DCE8}"/>
              </a:ext>
            </a:extLst>
          </p:cNvPr>
          <p:cNvSpPr/>
          <p:nvPr/>
        </p:nvSpPr>
        <p:spPr>
          <a:xfrm>
            <a:off x="13936" y="796723"/>
            <a:ext cx="4787757" cy="159647"/>
          </a:xfrm>
          <a:prstGeom prst="rect">
            <a:avLst/>
          </a:prstGeom>
          <a:solidFill>
            <a:srgbClr val="6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C86DDC9-C950-064F-8563-6753150242B3}"/>
              </a:ext>
            </a:extLst>
          </p:cNvPr>
          <p:cNvSpPr txBox="1">
            <a:spLocks/>
          </p:cNvSpPr>
          <p:nvPr/>
        </p:nvSpPr>
        <p:spPr>
          <a:xfrm>
            <a:off x="121815" y="239861"/>
            <a:ext cx="8946824" cy="59028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000" dirty="0" smtClean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断屑槽型</a:t>
            </a:r>
            <a:endParaRPr lang="en-GB" sz="3000" dirty="0">
              <a:solidFill>
                <a:schemeClr val="bg1">
                  <a:lumMod val="85000"/>
                </a:schemeClr>
              </a:solidFill>
              <a:latin typeface="Helvetica Neue Thin" panose="020B0403020202020204" pitchFamily="34" charset="0"/>
              <a:ea typeface="Helvetica Neue Thin" panose="020B04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79F36F6-F6DD-4A96-8209-65C779B9B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29" y="2918453"/>
            <a:ext cx="1494738" cy="12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DC9ED50-DB23-4CCD-A1B4-56516EB18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8" y="2918453"/>
            <a:ext cx="1523337" cy="12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8548074-FDFF-4BBF-8A57-BB49000B9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48" y="2918453"/>
            <a:ext cx="1523337" cy="126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91C5C65-F29A-AE47-9BF3-7873CAA2003D}"/>
              </a:ext>
            </a:extLst>
          </p:cNvPr>
          <p:cNvGrpSpPr/>
          <p:nvPr/>
        </p:nvGrpSpPr>
        <p:grpSpPr>
          <a:xfrm>
            <a:off x="190721" y="1857476"/>
            <a:ext cx="2071466" cy="559757"/>
            <a:chOff x="306388" y="1654334"/>
            <a:chExt cx="2071466" cy="559757"/>
          </a:xfrm>
        </p:grpSpPr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9590686F-A11E-954C-B311-3DD6F05BDCAD}"/>
                </a:ext>
              </a:extLst>
            </p:cNvPr>
            <p:cNvSpPr/>
            <p:nvPr/>
          </p:nvSpPr>
          <p:spPr>
            <a:xfrm rot="10800000">
              <a:off x="477383" y="1683532"/>
              <a:ext cx="1766790" cy="53055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Title 1">
              <a:extLst>
                <a:ext uri="{FF2B5EF4-FFF2-40B4-BE49-F238E27FC236}">
                  <a16:creationId xmlns="" xmlns:a16="http://schemas.microsoft.com/office/drawing/2014/main" id="{C758C21D-8B0C-F742-88EE-42275C01DC9A}"/>
                </a:ext>
              </a:extLst>
            </p:cNvPr>
            <p:cNvSpPr txBox="1">
              <a:spLocks/>
            </p:cNvSpPr>
            <p:nvPr/>
          </p:nvSpPr>
          <p:spPr>
            <a:xfrm>
              <a:off x="306388" y="1654334"/>
              <a:ext cx="2071466" cy="517161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PF</a:t>
              </a:r>
              <a:endPara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C0AEC86-4BB7-5849-95FC-E012632CFEC0}"/>
              </a:ext>
            </a:extLst>
          </p:cNvPr>
          <p:cNvGrpSpPr/>
          <p:nvPr/>
        </p:nvGrpSpPr>
        <p:grpSpPr>
          <a:xfrm>
            <a:off x="2405069" y="1857476"/>
            <a:ext cx="2071466" cy="559757"/>
            <a:chOff x="306388" y="1654334"/>
            <a:chExt cx="2071466" cy="559757"/>
          </a:xfrm>
        </p:grpSpPr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E7EE3674-73EB-1A40-9F77-08FFABAE8110}"/>
                </a:ext>
              </a:extLst>
            </p:cNvPr>
            <p:cNvSpPr/>
            <p:nvPr/>
          </p:nvSpPr>
          <p:spPr>
            <a:xfrm rot="10800000">
              <a:off x="477383" y="1683532"/>
              <a:ext cx="1766790" cy="53055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Title 1">
              <a:extLst>
                <a:ext uri="{FF2B5EF4-FFF2-40B4-BE49-F238E27FC236}">
                  <a16:creationId xmlns="" xmlns:a16="http://schemas.microsoft.com/office/drawing/2014/main" id="{D417968B-0540-E944-B2BC-33C3D104FE0C}"/>
                </a:ext>
              </a:extLst>
            </p:cNvPr>
            <p:cNvSpPr txBox="1">
              <a:spLocks/>
            </p:cNvSpPr>
            <p:nvPr/>
          </p:nvSpPr>
          <p:spPr>
            <a:xfrm>
              <a:off x="306388" y="1654334"/>
              <a:ext cx="2071466" cy="517161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PM</a:t>
              </a:r>
              <a:endPara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74C9686-D760-DD47-9FE4-F555C5A06CBA}"/>
              </a:ext>
            </a:extLst>
          </p:cNvPr>
          <p:cNvGrpSpPr/>
          <p:nvPr/>
        </p:nvGrpSpPr>
        <p:grpSpPr>
          <a:xfrm>
            <a:off x="4619417" y="1857476"/>
            <a:ext cx="2071466" cy="559757"/>
            <a:chOff x="306388" y="1654334"/>
            <a:chExt cx="2071466" cy="559757"/>
          </a:xfrm>
        </p:grpSpPr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9C5ACA5E-7F21-3948-A3CC-1AA1F1538DC4}"/>
                </a:ext>
              </a:extLst>
            </p:cNvPr>
            <p:cNvSpPr/>
            <p:nvPr/>
          </p:nvSpPr>
          <p:spPr>
            <a:xfrm rot="10800000">
              <a:off x="477383" y="1683532"/>
              <a:ext cx="1766790" cy="53055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Title 1">
              <a:extLst>
                <a:ext uri="{FF2B5EF4-FFF2-40B4-BE49-F238E27FC236}">
                  <a16:creationId xmlns="" xmlns:a16="http://schemas.microsoft.com/office/drawing/2014/main" id="{C7F6E29D-7982-B94B-ADEE-DDE8346D2E0D}"/>
                </a:ext>
              </a:extLst>
            </p:cNvPr>
            <p:cNvSpPr txBox="1">
              <a:spLocks/>
            </p:cNvSpPr>
            <p:nvPr/>
          </p:nvSpPr>
          <p:spPr>
            <a:xfrm>
              <a:off x="306388" y="1654334"/>
              <a:ext cx="2071466" cy="517161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(STD)</a:t>
              </a:r>
              <a:endPara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3CA17A1-490A-FD4B-9EF1-AD5B8FECEC10}"/>
              </a:ext>
            </a:extLst>
          </p:cNvPr>
          <p:cNvGrpSpPr/>
          <p:nvPr/>
        </p:nvGrpSpPr>
        <p:grpSpPr>
          <a:xfrm>
            <a:off x="6833765" y="1857476"/>
            <a:ext cx="2071466" cy="559757"/>
            <a:chOff x="306388" y="1654334"/>
            <a:chExt cx="2071466" cy="559757"/>
          </a:xfrm>
        </p:grpSpPr>
        <p:sp>
          <p:nvSpPr>
            <p:cNvPr id="24" name="Rounded Rectangle 23">
              <a:extLst>
                <a:ext uri="{FF2B5EF4-FFF2-40B4-BE49-F238E27FC236}">
                  <a16:creationId xmlns="" xmlns:a16="http://schemas.microsoft.com/office/drawing/2014/main" id="{A34DC2F7-D638-4C4B-ADCD-720A6AF3D47A}"/>
                </a:ext>
              </a:extLst>
            </p:cNvPr>
            <p:cNvSpPr/>
            <p:nvPr/>
          </p:nvSpPr>
          <p:spPr>
            <a:xfrm rot="10800000">
              <a:off x="477383" y="1683532"/>
              <a:ext cx="1766790" cy="53055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Title 1">
              <a:extLst>
                <a:ext uri="{FF2B5EF4-FFF2-40B4-BE49-F238E27FC236}">
                  <a16:creationId xmlns="" xmlns:a16="http://schemas.microsoft.com/office/drawing/2014/main" id="{97602F45-ECAD-7C4D-B839-315051D9D0AB}"/>
                </a:ext>
              </a:extLst>
            </p:cNvPr>
            <p:cNvSpPr txBox="1">
              <a:spLocks/>
            </p:cNvSpPr>
            <p:nvPr/>
          </p:nvSpPr>
          <p:spPr>
            <a:xfrm>
              <a:off x="306388" y="1654334"/>
              <a:ext cx="2071466" cy="517161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97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PR</a:t>
              </a:r>
              <a:endParaRPr lang="en-GB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89489EC-35A3-4D9A-ACE2-5893D8D07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5" y="4878967"/>
            <a:ext cx="1260000" cy="12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59289CE-1093-44B1-B9E2-0C2DABA8A9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9" y="4878967"/>
            <a:ext cx="1260000" cy="126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98C8021-F35E-4B94-A19B-FAE25624B7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40" y="4878967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7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DA10A0-68D1-D34F-8DD0-37D325C5DCE8}"/>
              </a:ext>
            </a:extLst>
          </p:cNvPr>
          <p:cNvSpPr/>
          <p:nvPr/>
        </p:nvSpPr>
        <p:spPr>
          <a:xfrm>
            <a:off x="13936" y="796723"/>
            <a:ext cx="4787757" cy="159647"/>
          </a:xfrm>
          <a:prstGeom prst="rect">
            <a:avLst/>
          </a:prstGeom>
          <a:solidFill>
            <a:srgbClr val="626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923B56-4BEA-3548-9AEF-1D714FD6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05" y="2203485"/>
            <a:ext cx="2191987" cy="2518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B3621C-F8BD-BC4F-B76C-C786B9ADD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450" y="2157920"/>
            <a:ext cx="2211346" cy="25640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A5F7964-75AD-1D45-BC0C-F9301E9C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154" y="2136061"/>
            <a:ext cx="2234122" cy="25858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9C86DDC9-C950-064F-8563-6753150242B3}"/>
              </a:ext>
            </a:extLst>
          </p:cNvPr>
          <p:cNvSpPr txBox="1">
            <a:spLocks/>
          </p:cNvSpPr>
          <p:nvPr/>
        </p:nvSpPr>
        <p:spPr>
          <a:xfrm>
            <a:off x="121815" y="239861"/>
            <a:ext cx="8946824" cy="59028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87216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33823D-6E44-4613-AB67-71388EBF8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8" t="1510" r="20385" b="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B1DF556-B8E3-F044-9D74-3CA9A7D1731F}"/>
              </a:ext>
            </a:extLst>
          </p:cNvPr>
          <p:cNvSpPr txBox="1">
            <a:spLocks/>
          </p:cNvSpPr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200" dirty="0" smtClean="0"/>
              <a:t>TURNING</a:t>
            </a:r>
            <a:r>
              <a:rPr lang="zh-CN" altLang="en-US" sz="4200" dirty="0" smtClean="0"/>
              <a:t>车</a:t>
            </a:r>
            <a:r>
              <a:rPr lang="zh-CN" altLang="en-US" sz="4200" dirty="0" smtClean="0"/>
              <a:t>削</a:t>
            </a:r>
            <a:endParaRPr lang="en-US" sz="420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6C1838A-CE72-C044-A707-B88A441C95BD}"/>
              </a:ext>
            </a:extLst>
          </p:cNvPr>
          <p:cNvSpPr/>
          <p:nvPr/>
        </p:nvSpPr>
        <p:spPr>
          <a:xfrm>
            <a:off x="341203" y="612341"/>
            <a:ext cx="4787757" cy="159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94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23E9F-8C38-B441-BBC0-4D2B8431A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388" y="629228"/>
            <a:ext cx="6858000" cy="394629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rPr>
              <a:t>TURNING LINE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F500E91-0BD0-3D49-B06E-892147C529C2}"/>
              </a:ext>
            </a:extLst>
          </p:cNvPr>
          <p:cNvGrpSpPr/>
          <p:nvPr/>
        </p:nvGrpSpPr>
        <p:grpSpPr>
          <a:xfrm>
            <a:off x="664723" y="1931869"/>
            <a:ext cx="1950981" cy="363881"/>
            <a:chOff x="176464" y="1431456"/>
            <a:chExt cx="2601308" cy="485174"/>
          </a:xfrm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92C4CF16-A212-2B42-8970-F320FD0F6A3C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Title 1">
              <a:extLst>
                <a:ext uri="{FF2B5EF4-FFF2-40B4-BE49-F238E27FC236}">
                  <a16:creationId xmlns="" xmlns:a16="http://schemas.microsoft.com/office/drawing/2014/main" id="{BDF40D73-F6A8-224C-8268-88CB2214485A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CNMG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ED4882-0B6E-CF40-93D0-185AE734C7E7}"/>
              </a:ext>
            </a:extLst>
          </p:cNvPr>
          <p:cNvGrpSpPr/>
          <p:nvPr/>
        </p:nvGrpSpPr>
        <p:grpSpPr>
          <a:xfrm>
            <a:off x="664723" y="2386831"/>
            <a:ext cx="1950981" cy="363881"/>
            <a:chOff x="176464" y="2032539"/>
            <a:chExt cx="2601308" cy="485174"/>
          </a:xfrm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5F32C35E-33EA-AA4E-8986-F7D178465A37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Title 1">
              <a:extLst>
                <a:ext uri="{FF2B5EF4-FFF2-40B4-BE49-F238E27FC236}">
                  <a16:creationId xmlns="" xmlns:a16="http://schemas.microsoft.com/office/drawing/2014/main" id="{30BD4321-9A07-634B-B8C4-CA64B2BDFD11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WNMG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4068C96-2F42-164C-874E-23E199BF441F}"/>
              </a:ext>
            </a:extLst>
          </p:cNvPr>
          <p:cNvGrpSpPr/>
          <p:nvPr/>
        </p:nvGrpSpPr>
        <p:grpSpPr>
          <a:xfrm>
            <a:off x="664723" y="2842819"/>
            <a:ext cx="1950981" cy="363881"/>
            <a:chOff x="176464" y="2032539"/>
            <a:chExt cx="2601308" cy="485174"/>
          </a:xfrm>
        </p:grpSpPr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136238DF-5E9D-8546-9111-40580494F8F9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Title 1">
              <a:extLst>
                <a:ext uri="{FF2B5EF4-FFF2-40B4-BE49-F238E27FC236}">
                  <a16:creationId xmlns="" xmlns:a16="http://schemas.microsoft.com/office/drawing/2014/main" id="{F470AD8C-DF3F-2247-998A-944DE29D95D2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DNMG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095FF8C-D06B-4641-94B8-0F0B3715E19D}"/>
              </a:ext>
            </a:extLst>
          </p:cNvPr>
          <p:cNvGrpSpPr/>
          <p:nvPr/>
        </p:nvGrpSpPr>
        <p:grpSpPr>
          <a:xfrm>
            <a:off x="664723" y="3754797"/>
            <a:ext cx="1950981" cy="363881"/>
            <a:chOff x="176464" y="2032539"/>
            <a:chExt cx="2601308" cy="485174"/>
          </a:xfrm>
        </p:grpSpPr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A6C77F3E-C5F3-0B40-A111-04AEE3CF2718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Title 1">
              <a:extLst>
                <a:ext uri="{FF2B5EF4-FFF2-40B4-BE49-F238E27FC236}">
                  <a16:creationId xmlns="" xmlns:a16="http://schemas.microsoft.com/office/drawing/2014/main" id="{6A376C90-0BD4-FF45-B95A-F1AB4769C48D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TNUX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E57DB20D-F16F-2449-8EAE-E79A15899296}"/>
              </a:ext>
            </a:extLst>
          </p:cNvPr>
          <p:cNvGrpSpPr/>
          <p:nvPr/>
        </p:nvGrpSpPr>
        <p:grpSpPr>
          <a:xfrm>
            <a:off x="664723" y="4210785"/>
            <a:ext cx="1950981" cy="363881"/>
            <a:chOff x="176464" y="2032539"/>
            <a:chExt cx="2601308" cy="485174"/>
          </a:xfrm>
        </p:grpSpPr>
        <p:sp>
          <p:nvSpPr>
            <p:cNvPr id="33" name="Rounded Rectangle 32">
              <a:extLst>
                <a:ext uri="{FF2B5EF4-FFF2-40B4-BE49-F238E27FC236}">
                  <a16:creationId xmlns="" xmlns:a16="http://schemas.microsoft.com/office/drawing/2014/main" id="{6FD0C1B9-4002-2B42-A7F9-3A7C798A9E30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Title 1">
              <a:extLst>
                <a:ext uri="{FF2B5EF4-FFF2-40B4-BE49-F238E27FC236}">
                  <a16:creationId xmlns="" xmlns:a16="http://schemas.microsoft.com/office/drawing/2014/main" id="{DF4C4934-B5E7-A04A-AE23-2DE269B57452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VNMG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AD93D25-8052-5447-827B-7F805360D8D0}"/>
              </a:ext>
            </a:extLst>
          </p:cNvPr>
          <p:cNvGrpSpPr/>
          <p:nvPr/>
        </p:nvGrpSpPr>
        <p:grpSpPr>
          <a:xfrm>
            <a:off x="664723" y="3292489"/>
            <a:ext cx="1950981" cy="363881"/>
            <a:chOff x="145518" y="3270144"/>
            <a:chExt cx="2601308" cy="485174"/>
          </a:xfrm>
        </p:grpSpPr>
        <p:sp>
          <p:nvSpPr>
            <p:cNvPr id="28" name="Rounded Rectangle 27">
              <a:extLst>
                <a:ext uri="{FF2B5EF4-FFF2-40B4-BE49-F238E27FC236}">
                  <a16:creationId xmlns="" xmlns:a16="http://schemas.microsoft.com/office/drawing/2014/main" id="{24F7CE64-4269-784D-AF19-2B3F13334897}"/>
                </a:ext>
              </a:extLst>
            </p:cNvPr>
            <p:cNvSpPr/>
            <p:nvPr/>
          </p:nvSpPr>
          <p:spPr>
            <a:xfrm rot="10800000">
              <a:off x="274902" y="3270144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Title 1">
              <a:extLst>
                <a:ext uri="{FF2B5EF4-FFF2-40B4-BE49-F238E27FC236}">
                  <a16:creationId xmlns="" xmlns:a16="http://schemas.microsoft.com/office/drawing/2014/main" id="{980874D4-8940-D64E-9DDC-9E53BD26939A}"/>
                </a:ext>
              </a:extLst>
            </p:cNvPr>
            <p:cNvSpPr txBox="1">
              <a:spLocks/>
            </p:cNvSpPr>
            <p:nvPr/>
          </p:nvSpPr>
          <p:spPr>
            <a:xfrm>
              <a:off x="145518" y="3326000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TNMG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7339BE8-3E88-B342-97EE-F64F0BCC31B9}"/>
              </a:ext>
            </a:extLst>
          </p:cNvPr>
          <p:cNvGrpSpPr/>
          <p:nvPr/>
        </p:nvGrpSpPr>
        <p:grpSpPr>
          <a:xfrm>
            <a:off x="3527584" y="1931869"/>
            <a:ext cx="1950981" cy="363881"/>
            <a:chOff x="176464" y="1431456"/>
            <a:chExt cx="2601308" cy="485174"/>
          </a:xfrm>
        </p:grpSpPr>
        <p:sp>
          <p:nvSpPr>
            <p:cNvPr id="37" name="Rounded Rectangle 36">
              <a:extLst>
                <a:ext uri="{FF2B5EF4-FFF2-40B4-BE49-F238E27FC236}">
                  <a16:creationId xmlns="" xmlns:a16="http://schemas.microsoft.com/office/drawing/2014/main" id="{97677CD8-FD93-4946-8687-1065DD02F932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Title 1">
              <a:extLst>
                <a:ext uri="{FF2B5EF4-FFF2-40B4-BE49-F238E27FC236}">
                  <a16:creationId xmlns="" xmlns:a16="http://schemas.microsoft.com/office/drawing/2014/main" id="{62250E98-6EFA-1348-AE08-3607FB19914F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CCMT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765ED38-B8B6-3E49-911F-4324F2AAEA92}"/>
              </a:ext>
            </a:extLst>
          </p:cNvPr>
          <p:cNvGrpSpPr/>
          <p:nvPr/>
        </p:nvGrpSpPr>
        <p:grpSpPr>
          <a:xfrm>
            <a:off x="3527584" y="2386831"/>
            <a:ext cx="1950981" cy="363881"/>
            <a:chOff x="176464" y="2032539"/>
            <a:chExt cx="2601308" cy="485174"/>
          </a:xfrm>
        </p:grpSpPr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63BFFF4F-3008-7841-A574-283A813F7B7E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Title 1">
              <a:extLst>
                <a:ext uri="{FF2B5EF4-FFF2-40B4-BE49-F238E27FC236}">
                  <a16:creationId xmlns="" xmlns:a16="http://schemas.microsoft.com/office/drawing/2014/main" id="{D6357703-3FAB-7C4B-A282-4DF2959838D5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DCMT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EB20CF0-810C-4645-B3E0-78CE5E747C45}"/>
              </a:ext>
            </a:extLst>
          </p:cNvPr>
          <p:cNvGrpSpPr/>
          <p:nvPr/>
        </p:nvGrpSpPr>
        <p:grpSpPr>
          <a:xfrm>
            <a:off x="3527584" y="2842819"/>
            <a:ext cx="1950981" cy="363881"/>
            <a:chOff x="176464" y="2032539"/>
            <a:chExt cx="2601308" cy="485174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9D312727-BC23-DA4B-8378-7B506ADE50DC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Title 1">
              <a:extLst>
                <a:ext uri="{FF2B5EF4-FFF2-40B4-BE49-F238E27FC236}">
                  <a16:creationId xmlns="" xmlns:a16="http://schemas.microsoft.com/office/drawing/2014/main" id="{C7224B43-78A7-F64B-8704-5E5F0D74DBFC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6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70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TCMT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5751FFA-E68A-6444-9698-7E9201D2BF5A}"/>
              </a:ext>
            </a:extLst>
          </p:cNvPr>
          <p:cNvGrpSpPr/>
          <p:nvPr/>
        </p:nvGrpSpPr>
        <p:grpSpPr>
          <a:xfrm>
            <a:off x="6364399" y="1931869"/>
            <a:ext cx="1950981" cy="363881"/>
            <a:chOff x="176464" y="1431456"/>
            <a:chExt cx="2601308" cy="485174"/>
          </a:xfrm>
        </p:grpSpPr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385350F5-DEC7-EB49-B797-2BFA600B78C0}"/>
                </a:ext>
              </a:extLst>
            </p:cNvPr>
            <p:cNvSpPr/>
            <p:nvPr/>
          </p:nvSpPr>
          <p:spPr>
            <a:xfrm rot="10800000">
              <a:off x="274902" y="1431456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Title 1">
              <a:extLst>
                <a:ext uri="{FF2B5EF4-FFF2-40B4-BE49-F238E27FC236}">
                  <a16:creationId xmlns="" xmlns:a16="http://schemas.microsoft.com/office/drawing/2014/main" id="{F9D4DBAA-FB7D-DD42-A1CE-11107AC975FC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1546435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CNMA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CB6ECDA3-468F-8145-BE4A-96A4202AEBB0}"/>
              </a:ext>
            </a:extLst>
          </p:cNvPr>
          <p:cNvGrpSpPr/>
          <p:nvPr/>
        </p:nvGrpSpPr>
        <p:grpSpPr>
          <a:xfrm>
            <a:off x="6364399" y="2386831"/>
            <a:ext cx="1950981" cy="363881"/>
            <a:chOff x="176464" y="2032539"/>
            <a:chExt cx="2601308" cy="485174"/>
          </a:xfrm>
        </p:grpSpPr>
        <p:sp>
          <p:nvSpPr>
            <p:cNvPr id="58" name="Rounded Rectangle 57">
              <a:extLst>
                <a:ext uri="{FF2B5EF4-FFF2-40B4-BE49-F238E27FC236}">
                  <a16:creationId xmlns="" xmlns:a16="http://schemas.microsoft.com/office/drawing/2014/main" id="{0D8B8008-0DD6-1C43-BA0A-76A1D16578BD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Title 1">
              <a:extLst>
                <a:ext uri="{FF2B5EF4-FFF2-40B4-BE49-F238E27FC236}">
                  <a16:creationId xmlns="" xmlns:a16="http://schemas.microsoft.com/office/drawing/2014/main" id="{4B1587E7-72FE-A947-B867-E6F6C27F0ADF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TNMA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B27A07B3-76DF-6542-A058-92C5D9E3E312}"/>
              </a:ext>
            </a:extLst>
          </p:cNvPr>
          <p:cNvGrpSpPr/>
          <p:nvPr/>
        </p:nvGrpSpPr>
        <p:grpSpPr>
          <a:xfrm>
            <a:off x="6364399" y="2842819"/>
            <a:ext cx="1950981" cy="363881"/>
            <a:chOff x="176464" y="2032539"/>
            <a:chExt cx="2601308" cy="485174"/>
          </a:xfrm>
        </p:grpSpPr>
        <p:sp>
          <p:nvSpPr>
            <p:cNvPr id="61" name="Rounded Rectangle 60">
              <a:extLst>
                <a:ext uri="{FF2B5EF4-FFF2-40B4-BE49-F238E27FC236}">
                  <a16:creationId xmlns="" xmlns:a16="http://schemas.microsoft.com/office/drawing/2014/main" id="{7EF63E04-3495-DF4B-AD10-FE9D112D7408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Title 1">
              <a:extLst>
                <a:ext uri="{FF2B5EF4-FFF2-40B4-BE49-F238E27FC236}">
                  <a16:creationId xmlns="" xmlns:a16="http://schemas.microsoft.com/office/drawing/2014/main" id="{08A0F04B-CE7E-7E49-B9A0-AF7A027DB458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4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45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WNMA</a:t>
              </a:r>
              <a:endParaRPr lang="en-GB" sz="2700" dirty="0">
                <a:solidFill>
                  <a:schemeClr val="bg1">
                    <a:lumMod val="85000"/>
                  </a:schemeClr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4D2FFDEC-1C6B-F048-A494-A93A7919D698}"/>
              </a:ext>
            </a:extLst>
          </p:cNvPr>
          <p:cNvGrpSpPr/>
          <p:nvPr/>
        </p:nvGrpSpPr>
        <p:grpSpPr>
          <a:xfrm>
            <a:off x="3527584" y="3292489"/>
            <a:ext cx="1950981" cy="363881"/>
            <a:chOff x="176464" y="2032539"/>
            <a:chExt cx="2601308" cy="485174"/>
          </a:xfrm>
        </p:grpSpPr>
        <p:sp>
          <p:nvSpPr>
            <p:cNvPr id="73" name="Rounded Rectangle 72">
              <a:extLst>
                <a:ext uri="{FF2B5EF4-FFF2-40B4-BE49-F238E27FC236}">
                  <a16:creationId xmlns="" xmlns:a16="http://schemas.microsoft.com/office/drawing/2014/main" id="{FAE4B70C-13BD-C34C-B293-D62233E4F4E6}"/>
                </a:ext>
              </a:extLst>
            </p:cNvPr>
            <p:cNvSpPr/>
            <p:nvPr/>
          </p:nvSpPr>
          <p:spPr>
            <a:xfrm rot="10800000">
              <a:off x="274902" y="2032539"/>
              <a:ext cx="2355720" cy="485174"/>
            </a:xfrm>
            <a:prstGeom prst="round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4" name="Title 1">
              <a:extLst>
                <a:ext uri="{FF2B5EF4-FFF2-40B4-BE49-F238E27FC236}">
                  <a16:creationId xmlns="" xmlns:a16="http://schemas.microsoft.com/office/drawing/2014/main" id="{978EE9F8-2D6E-1F46-94F5-898158159841}"/>
                </a:ext>
              </a:extLst>
            </p:cNvPr>
            <p:cNvSpPr txBox="1">
              <a:spLocks/>
            </p:cNvSpPr>
            <p:nvPr/>
          </p:nvSpPr>
          <p:spPr>
            <a:xfrm>
              <a:off x="176464" y="2147518"/>
              <a:ext cx="2601308" cy="335300"/>
            </a:xfrm>
            <a:prstGeom prst="rect">
              <a:avLst/>
            </a:prstGeom>
          </p:spPr>
          <p:txBody>
            <a:bodyPr vert="horz" lIns="68580" tIns="34290" rIns="68580" bIns="34290" rtlCol="0" anchor="b">
              <a:normAutofit fontScale="60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700" b="1" dirty="0">
                  <a:solidFill>
                    <a:schemeClr val="bg1">
                      <a:lumMod val="85000"/>
                    </a:schemeClr>
                  </a:solidFill>
                  <a:latin typeface="Helvetica Neue Thin" panose="020B0403020202020204" pitchFamily="34" charset="0"/>
                  <a:ea typeface="Helvetica Neue Thin" panose="020B0403020202020204" pitchFamily="34" charset="0"/>
                </a:rPr>
                <a:t>VBMT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CDFF16-9B2E-4A4D-A411-C44B9D1FE5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 rot="20516447">
            <a:off x="6389591" y="4019464"/>
            <a:ext cx="2382472" cy="170373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9232BEC-8919-F946-8EE4-BFF27DEAA23F}"/>
              </a:ext>
            </a:extLst>
          </p:cNvPr>
          <p:cNvSpPr/>
          <p:nvPr/>
        </p:nvSpPr>
        <p:spPr>
          <a:xfrm>
            <a:off x="306388" y="981417"/>
            <a:ext cx="4787757" cy="159647"/>
          </a:xfrm>
          <a:prstGeom prst="rect">
            <a:avLst/>
          </a:prstGeom>
          <a:solidFill>
            <a:srgbClr val="596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78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10640</TotalTime>
  <Words>261</Words>
  <Application>Microsoft Macintosh PowerPoint</Application>
  <PresentationFormat>全屏显示(4:3)</PresentationFormat>
  <Paragraphs>181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Theme</vt:lpstr>
      <vt:lpstr>SWISS BLUE (瑞蓝科技）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TURNING LINE</vt:lpstr>
      <vt:lpstr>槽型选择</vt:lpstr>
      <vt:lpstr>车削 – 牌号</vt:lpstr>
      <vt:lpstr>PowerPoint 演示文稿</vt:lpstr>
      <vt:lpstr>MILLING LINE</vt:lpstr>
      <vt:lpstr> 槽型选择</vt:lpstr>
      <vt:lpstr>铣削  - 牌号</vt:lpstr>
      <vt:lpstr>PowerPoint 演示文稿</vt:lpstr>
      <vt:lpstr>钻削  </vt:lpstr>
      <vt:lpstr>槽型选择</vt:lpstr>
      <vt:lpstr>DRILLING  LINE  - GRADE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TNMG 160408 PM</dc:title>
  <dc:creator>Dalit Daily-Amir</dc:creator>
  <cp:lastModifiedBy>li su</cp:lastModifiedBy>
  <cp:revision>272</cp:revision>
  <cp:lastPrinted>2020-12-14T09:35:20Z</cp:lastPrinted>
  <dcterms:created xsi:type="dcterms:W3CDTF">2020-03-22T09:58:22Z</dcterms:created>
  <dcterms:modified xsi:type="dcterms:W3CDTF">2021-03-17T11:28:11Z</dcterms:modified>
</cp:coreProperties>
</file>